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2.jpg" ContentType="image/jpeg"/>
  <Override PartName="/ppt/notesSlides/notesSlide1.xml" ContentType="application/vnd.openxmlformats-officedocument.presentationml.notesSlide+xml"/>
  <Override PartName="/ppt/media/image23.jpg" ContentType="image/jpeg"/>
  <Override PartName="/ppt/notesSlides/notesSlide2.xml" ContentType="application/vnd.openxmlformats-officedocument.presentationml.notesSlide+xml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80" autoAdjust="0"/>
  </p:normalViewPr>
  <p:slideViewPr>
    <p:cSldViewPr>
      <p:cViewPr varScale="1">
        <p:scale>
          <a:sx n="43" d="100"/>
          <a:sy n="43" d="100"/>
        </p:scale>
        <p:origin x="6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49F4E-BCA1-477F-A933-D3955F4B7C9B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C7D63-55F0-421D-95D6-7123032C9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7D63-55F0-421D-95D6-7123032C9B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8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4BFF-DB89-79FE-EA06-92D982CC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32E47-4238-4710-58A6-563F7E183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F9C3A-A95E-8595-08FD-12E441158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76CAB-EE5B-FEA9-CD60-8255C9D61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7D63-55F0-421D-95D6-7123032C9B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13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38387"/>
            <a:ext cx="18288000" cy="165900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9065755"/>
            <a:ext cx="18288000" cy="1221740"/>
          </a:xfrm>
          <a:custGeom>
            <a:avLst/>
            <a:gdLst/>
            <a:ahLst/>
            <a:cxnLst/>
            <a:rect l="l" t="t" r="r" b="b"/>
            <a:pathLst>
              <a:path w="18288000" h="1221740">
                <a:moveTo>
                  <a:pt x="18288000" y="0"/>
                </a:moveTo>
                <a:lnTo>
                  <a:pt x="0" y="0"/>
                </a:lnTo>
                <a:lnTo>
                  <a:pt x="0" y="1221244"/>
                </a:lnTo>
                <a:lnTo>
                  <a:pt x="18288000" y="1221244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C2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730216" cy="404130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221086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2984" y="0"/>
                </a:moveTo>
                <a:lnTo>
                  <a:pt x="292989" y="0"/>
                </a:lnTo>
                <a:lnTo>
                  <a:pt x="246867" y="3649"/>
                </a:lnTo>
                <a:lnTo>
                  <a:pt x="202300" y="14382"/>
                </a:lnTo>
                <a:lnTo>
                  <a:pt x="160080" y="31875"/>
                </a:lnTo>
                <a:lnTo>
                  <a:pt x="121000" y="55806"/>
                </a:lnTo>
                <a:lnTo>
                  <a:pt x="85852" y="85851"/>
                </a:lnTo>
                <a:lnTo>
                  <a:pt x="55806" y="121049"/>
                </a:lnTo>
                <a:lnTo>
                  <a:pt x="31875" y="160135"/>
                </a:lnTo>
                <a:lnTo>
                  <a:pt x="14382" y="202337"/>
                </a:lnTo>
                <a:lnTo>
                  <a:pt x="3649" y="246879"/>
                </a:lnTo>
                <a:lnTo>
                  <a:pt x="0" y="292989"/>
                </a:lnTo>
                <a:lnTo>
                  <a:pt x="3649" y="339111"/>
                </a:lnTo>
                <a:lnTo>
                  <a:pt x="14382" y="383685"/>
                </a:lnTo>
                <a:lnTo>
                  <a:pt x="31875" y="425924"/>
                </a:lnTo>
                <a:lnTo>
                  <a:pt x="55806" y="465042"/>
                </a:lnTo>
                <a:lnTo>
                  <a:pt x="85870" y="500268"/>
                </a:lnTo>
                <a:lnTo>
                  <a:pt x="121000" y="530298"/>
                </a:lnTo>
                <a:lnTo>
                  <a:pt x="160080" y="554229"/>
                </a:lnTo>
                <a:lnTo>
                  <a:pt x="202300" y="571722"/>
                </a:lnTo>
                <a:lnTo>
                  <a:pt x="246867" y="582455"/>
                </a:lnTo>
                <a:lnTo>
                  <a:pt x="292989" y="586104"/>
                </a:lnTo>
                <a:lnTo>
                  <a:pt x="2792984" y="586104"/>
                </a:lnTo>
                <a:lnTo>
                  <a:pt x="2840539" y="582269"/>
                </a:lnTo>
                <a:lnTo>
                  <a:pt x="2885647" y="571165"/>
                </a:lnTo>
                <a:lnTo>
                  <a:pt x="2927705" y="553395"/>
                </a:lnTo>
                <a:lnTo>
                  <a:pt x="2966112" y="529562"/>
                </a:lnTo>
                <a:lnTo>
                  <a:pt x="3000263" y="500268"/>
                </a:lnTo>
                <a:lnTo>
                  <a:pt x="3029557" y="466117"/>
                </a:lnTo>
                <a:lnTo>
                  <a:pt x="3053390" y="427710"/>
                </a:lnTo>
                <a:lnTo>
                  <a:pt x="3071160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50" y="246879"/>
                </a:lnTo>
                <a:lnTo>
                  <a:pt x="3071717" y="202337"/>
                </a:lnTo>
                <a:lnTo>
                  <a:pt x="3054224" y="160135"/>
                </a:lnTo>
                <a:lnTo>
                  <a:pt x="3030293" y="121049"/>
                </a:lnTo>
                <a:lnTo>
                  <a:pt x="3000248" y="85851"/>
                </a:lnTo>
                <a:lnTo>
                  <a:pt x="2965037" y="55806"/>
                </a:lnTo>
                <a:lnTo>
                  <a:pt x="2925919" y="31875"/>
                </a:lnTo>
                <a:lnTo>
                  <a:pt x="2883680" y="14382"/>
                </a:lnTo>
                <a:lnTo>
                  <a:pt x="2839106" y="3649"/>
                </a:lnTo>
                <a:lnTo>
                  <a:pt x="2792984" y="0"/>
                </a:lnTo>
                <a:close/>
              </a:path>
            </a:pathLst>
          </a:custGeom>
          <a:solidFill>
            <a:srgbClr val="4A4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3419962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3110" y="0"/>
                </a:moveTo>
                <a:lnTo>
                  <a:pt x="293115" y="0"/>
                </a:lnTo>
                <a:lnTo>
                  <a:pt x="246993" y="3649"/>
                </a:lnTo>
                <a:lnTo>
                  <a:pt x="202419" y="14382"/>
                </a:lnTo>
                <a:lnTo>
                  <a:pt x="160180" y="31875"/>
                </a:lnTo>
                <a:lnTo>
                  <a:pt x="121062" y="55806"/>
                </a:lnTo>
                <a:lnTo>
                  <a:pt x="85851" y="85851"/>
                </a:lnTo>
                <a:lnTo>
                  <a:pt x="55855" y="121049"/>
                </a:lnTo>
                <a:lnTo>
                  <a:pt x="31930" y="160135"/>
                </a:lnTo>
                <a:lnTo>
                  <a:pt x="14419" y="202337"/>
                </a:lnTo>
                <a:lnTo>
                  <a:pt x="3661" y="246879"/>
                </a:lnTo>
                <a:lnTo>
                  <a:pt x="0" y="292989"/>
                </a:lnTo>
                <a:lnTo>
                  <a:pt x="3661" y="339111"/>
                </a:lnTo>
                <a:lnTo>
                  <a:pt x="14419" y="383685"/>
                </a:lnTo>
                <a:lnTo>
                  <a:pt x="31930" y="425924"/>
                </a:lnTo>
                <a:lnTo>
                  <a:pt x="55855" y="465042"/>
                </a:lnTo>
                <a:lnTo>
                  <a:pt x="85870" y="500268"/>
                </a:lnTo>
                <a:lnTo>
                  <a:pt x="121062" y="530298"/>
                </a:lnTo>
                <a:lnTo>
                  <a:pt x="160180" y="554229"/>
                </a:lnTo>
                <a:lnTo>
                  <a:pt x="202419" y="571722"/>
                </a:lnTo>
                <a:lnTo>
                  <a:pt x="246993" y="582455"/>
                </a:lnTo>
                <a:lnTo>
                  <a:pt x="293115" y="586104"/>
                </a:lnTo>
                <a:lnTo>
                  <a:pt x="2793110" y="586104"/>
                </a:lnTo>
                <a:lnTo>
                  <a:pt x="2840631" y="582269"/>
                </a:lnTo>
                <a:lnTo>
                  <a:pt x="2885712" y="571165"/>
                </a:lnTo>
                <a:lnTo>
                  <a:pt x="2927749" y="553395"/>
                </a:lnTo>
                <a:lnTo>
                  <a:pt x="2966139" y="529562"/>
                </a:lnTo>
                <a:lnTo>
                  <a:pt x="3000279" y="500268"/>
                </a:lnTo>
                <a:lnTo>
                  <a:pt x="3029565" y="466117"/>
                </a:lnTo>
                <a:lnTo>
                  <a:pt x="3053394" y="427710"/>
                </a:lnTo>
                <a:lnTo>
                  <a:pt x="3071161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51" y="246879"/>
                </a:lnTo>
                <a:lnTo>
                  <a:pt x="3071725" y="202337"/>
                </a:lnTo>
                <a:lnTo>
                  <a:pt x="3054251" y="160135"/>
                </a:lnTo>
                <a:lnTo>
                  <a:pt x="3030358" y="121049"/>
                </a:lnTo>
                <a:lnTo>
                  <a:pt x="3000375" y="85851"/>
                </a:lnTo>
                <a:lnTo>
                  <a:pt x="2965164" y="55806"/>
                </a:lnTo>
                <a:lnTo>
                  <a:pt x="2926046" y="31875"/>
                </a:lnTo>
                <a:lnTo>
                  <a:pt x="2883807" y="14382"/>
                </a:lnTo>
                <a:lnTo>
                  <a:pt x="2839233" y="3649"/>
                </a:lnTo>
                <a:lnTo>
                  <a:pt x="2793110" y="0"/>
                </a:lnTo>
                <a:close/>
              </a:path>
            </a:pathLst>
          </a:custGeom>
          <a:solidFill>
            <a:srgbClr val="FC39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618965" y="11396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6"/>
                </a:lnTo>
                <a:lnTo>
                  <a:pt x="748" y="30839"/>
                </a:lnTo>
                <a:lnTo>
                  <a:pt x="0" y="38353"/>
                </a:lnTo>
                <a:lnTo>
                  <a:pt x="748" y="45848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2974"/>
                </a:lnTo>
                <a:lnTo>
                  <a:pt x="640334" y="38353"/>
                </a:lnTo>
                <a:lnTo>
                  <a:pt x="639587" y="30839"/>
                </a:lnTo>
                <a:lnTo>
                  <a:pt x="609494" y="746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618965" y="12793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8"/>
                </a:lnTo>
                <a:lnTo>
                  <a:pt x="30841" y="75961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38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6618965" y="141744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6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22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929" y="2327529"/>
            <a:ext cx="8719058" cy="637006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9778" y="2327529"/>
            <a:ext cx="8726043" cy="637006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57191" y="530173"/>
            <a:ext cx="4380865" cy="1254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13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0778" y="541146"/>
            <a:ext cx="8608669" cy="2400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65009" y="4320057"/>
            <a:ext cx="7661909" cy="2997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4544" y="0"/>
            <a:ext cx="11133455" cy="10287000"/>
          </a:xfrm>
          <a:custGeom>
            <a:avLst/>
            <a:gdLst/>
            <a:ahLst/>
            <a:cxnLst/>
            <a:rect l="l" t="t" r="r" b="b"/>
            <a:pathLst>
              <a:path w="11133455" h="10287000">
                <a:moveTo>
                  <a:pt x="0" y="10287000"/>
                </a:moveTo>
                <a:lnTo>
                  <a:pt x="11133455" y="10287000"/>
                </a:lnTo>
                <a:lnTo>
                  <a:pt x="11133455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213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268825" cy="10287000"/>
            <a:chOff x="0" y="0"/>
            <a:chExt cx="1726882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41439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515" y="0"/>
              <a:ext cx="1756029" cy="1028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87925" y="4804155"/>
              <a:ext cx="12271375" cy="1709420"/>
            </a:xfrm>
            <a:custGeom>
              <a:avLst/>
              <a:gdLst/>
              <a:ahLst/>
              <a:cxnLst/>
              <a:rect l="l" t="t" r="r" b="b"/>
              <a:pathLst>
                <a:path w="12271375" h="1709420">
                  <a:moveTo>
                    <a:pt x="0" y="1709293"/>
                  </a:moveTo>
                  <a:lnTo>
                    <a:pt x="12271375" y="1709293"/>
                  </a:lnTo>
                  <a:lnTo>
                    <a:pt x="12271375" y="0"/>
                  </a:lnTo>
                  <a:lnTo>
                    <a:pt x="0" y="0"/>
                  </a:lnTo>
                  <a:lnTo>
                    <a:pt x="0" y="170929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4848" y="3193745"/>
            <a:ext cx="15085694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425" dirty="0"/>
              <a:t>M</a:t>
            </a:r>
            <a:r>
              <a:rPr sz="8400" spc="-420" dirty="0"/>
              <a:t>u</a:t>
            </a:r>
            <a:r>
              <a:rPr sz="8400" spc="-430" dirty="0"/>
              <a:t>l</a:t>
            </a:r>
            <a:r>
              <a:rPr sz="8400" spc="-280" dirty="0"/>
              <a:t>t</a:t>
            </a:r>
            <a:r>
              <a:rPr sz="8400" spc="-400" dirty="0"/>
              <a:t>i</a:t>
            </a:r>
            <a:r>
              <a:rPr sz="8400" spc="-484" dirty="0"/>
              <a:t>T</a:t>
            </a:r>
            <a:r>
              <a:rPr sz="8400" spc="-420" dirty="0"/>
              <a:t>h</a:t>
            </a:r>
            <a:r>
              <a:rPr sz="8400" spc="-395" dirty="0"/>
              <a:t>r</a:t>
            </a:r>
            <a:r>
              <a:rPr sz="8400" spc="-420" dirty="0"/>
              <a:t>e</a:t>
            </a:r>
            <a:r>
              <a:rPr sz="8400" spc="-440" dirty="0"/>
              <a:t>a</a:t>
            </a:r>
            <a:r>
              <a:rPr sz="8400" spc="-375" dirty="0"/>
              <a:t>d</a:t>
            </a:r>
            <a:r>
              <a:rPr sz="8400" spc="-400" dirty="0"/>
              <a:t>i</a:t>
            </a:r>
            <a:r>
              <a:rPr sz="8400" spc="-420" dirty="0"/>
              <a:t>n</a:t>
            </a:r>
            <a:r>
              <a:rPr sz="8400" spc="-440" dirty="0"/>
              <a:t>g</a:t>
            </a:r>
            <a:r>
              <a:rPr sz="8400" spc="-365" dirty="0"/>
              <a:t>_</a:t>
            </a:r>
            <a:r>
              <a:rPr sz="8400" spc="-540" dirty="0"/>
              <a:t>I</a:t>
            </a:r>
            <a:r>
              <a:rPr sz="8400" spc="-390" dirty="0"/>
              <a:t>m</a:t>
            </a:r>
            <a:r>
              <a:rPr sz="8400" spc="-440" dirty="0"/>
              <a:t>ag</a:t>
            </a:r>
            <a:r>
              <a:rPr sz="8400" spc="-420" dirty="0"/>
              <a:t>e</a:t>
            </a:r>
            <a:r>
              <a:rPr sz="8400" spc="-375" dirty="0"/>
              <a:t>_</a:t>
            </a:r>
            <a:r>
              <a:rPr sz="8400" spc="-520" dirty="0"/>
              <a:t>P</a:t>
            </a:r>
            <a:r>
              <a:rPr sz="8400" spc="-395" dirty="0"/>
              <a:t>r</a:t>
            </a:r>
            <a:r>
              <a:rPr sz="8400" spc="-405" dirty="0"/>
              <a:t>o</a:t>
            </a:r>
            <a:r>
              <a:rPr sz="8400" spc="-370" dirty="0"/>
              <a:t>c</a:t>
            </a:r>
            <a:r>
              <a:rPr sz="8400" spc="-425" dirty="0"/>
              <a:t>e</a:t>
            </a:r>
            <a:r>
              <a:rPr sz="8400" spc="-430" dirty="0"/>
              <a:t>ss</a:t>
            </a:r>
            <a:r>
              <a:rPr sz="8400" spc="-400" dirty="0"/>
              <a:t>i</a:t>
            </a:r>
            <a:r>
              <a:rPr sz="8400" spc="-420" dirty="0"/>
              <a:t>n</a:t>
            </a:r>
            <a:r>
              <a:rPr sz="8400" spc="95" dirty="0"/>
              <a:t>g</a:t>
            </a:r>
            <a:endParaRPr sz="8400"/>
          </a:p>
        </p:txBody>
      </p:sp>
      <p:sp>
        <p:nvSpPr>
          <p:cNvPr id="8" name="object 8"/>
          <p:cNvSpPr txBox="1"/>
          <p:nvPr/>
        </p:nvSpPr>
        <p:spPr>
          <a:xfrm>
            <a:off x="5516626" y="5095747"/>
            <a:ext cx="86010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75" dirty="0">
                <a:solidFill>
                  <a:srgbClr val="5CE0E6"/>
                </a:solidFill>
                <a:latin typeface="Arial MT"/>
                <a:cs typeface="Arial MT"/>
              </a:rPr>
              <a:t>Use</a:t>
            </a:r>
            <a:r>
              <a:rPr sz="4400" spc="-585" dirty="0">
                <a:solidFill>
                  <a:srgbClr val="5CE0E6"/>
                </a:solidFill>
                <a:latin typeface="Arial MT"/>
                <a:cs typeface="Arial MT"/>
              </a:rPr>
              <a:t> </a:t>
            </a:r>
            <a:r>
              <a:rPr sz="4400" spc="-130" dirty="0">
                <a:solidFill>
                  <a:srgbClr val="5CE0E6"/>
                </a:solidFill>
                <a:latin typeface="Arial MT"/>
                <a:cs typeface="Arial MT"/>
              </a:rPr>
              <a:t>multithreading</a:t>
            </a:r>
            <a:r>
              <a:rPr sz="4400" spc="-570" dirty="0">
                <a:solidFill>
                  <a:srgbClr val="5CE0E6"/>
                </a:solidFill>
                <a:latin typeface="Arial MT"/>
                <a:cs typeface="Arial MT"/>
              </a:rPr>
              <a:t> </a:t>
            </a:r>
            <a:r>
              <a:rPr sz="4400" spc="170" dirty="0">
                <a:solidFill>
                  <a:srgbClr val="5CE0E6"/>
                </a:solidFill>
                <a:latin typeface="Arial MT"/>
                <a:cs typeface="Arial MT"/>
              </a:rPr>
              <a:t>to</a:t>
            </a:r>
            <a:r>
              <a:rPr sz="4400" spc="-575" dirty="0">
                <a:solidFill>
                  <a:srgbClr val="5CE0E6"/>
                </a:solidFill>
                <a:latin typeface="Arial MT"/>
                <a:cs typeface="Arial MT"/>
              </a:rPr>
              <a:t> </a:t>
            </a:r>
            <a:r>
              <a:rPr sz="4400" spc="-114" dirty="0">
                <a:solidFill>
                  <a:srgbClr val="5CE0E6"/>
                </a:solidFill>
                <a:latin typeface="Arial MT"/>
                <a:cs typeface="Arial MT"/>
              </a:rPr>
              <a:t>process</a:t>
            </a:r>
            <a:r>
              <a:rPr sz="4400" spc="-555" dirty="0">
                <a:solidFill>
                  <a:srgbClr val="5CE0E6"/>
                </a:solidFill>
                <a:latin typeface="Arial MT"/>
                <a:cs typeface="Arial MT"/>
              </a:rPr>
              <a:t> </a:t>
            </a:r>
            <a:r>
              <a:rPr sz="4400" spc="-120" dirty="0">
                <a:solidFill>
                  <a:srgbClr val="5CE0E6"/>
                </a:solidFill>
                <a:latin typeface="Arial MT"/>
                <a:cs typeface="Arial MT"/>
              </a:rPr>
              <a:t>images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3251" y="5443499"/>
            <a:ext cx="224790" cy="224790"/>
            <a:chOff x="5183251" y="5443499"/>
            <a:chExt cx="224790" cy="224790"/>
          </a:xfrm>
        </p:grpSpPr>
        <p:sp>
          <p:nvSpPr>
            <p:cNvPr id="10" name="object 10"/>
            <p:cNvSpPr/>
            <p:nvPr/>
          </p:nvSpPr>
          <p:spPr>
            <a:xfrm>
              <a:off x="5192776" y="5453024"/>
              <a:ext cx="205740" cy="205740"/>
            </a:xfrm>
            <a:custGeom>
              <a:avLst/>
              <a:gdLst/>
              <a:ahLst/>
              <a:cxnLst/>
              <a:rect l="l" t="t" r="r" b="b"/>
              <a:pathLst>
                <a:path w="205739" h="205739">
                  <a:moveTo>
                    <a:pt x="205739" y="0"/>
                  </a:moveTo>
                  <a:lnTo>
                    <a:pt x="0" y="0"/>
                  </a:lnTo>
                  <a:lnTo>
                    <a:pt x="0" y="205714"/>
                  </a:lnTo>
                  <a:lnTo>
                    <a:pt x="205739" y="205714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2776" y="5453024"/>
              <a:ext cx="205740" cy="205740"/>
            </a:xfrm>
            <a:custGeom>
              <a:avLst/>
              <a:gdLst/>
              <a:ahLst/>
              <a:cxnLst/>
              <a:rect l="l" t="t" r="r" b="b"/>
              <a:pathLst>
                <a:path w="205739" h="205739">
                  <a:moveTo>
                    <a:pt x="0" y="205714"/>
                  </a:moveTo>
                  <a:lnTo>
                    <a:pt x="205739" y="205714"/>
                  </a:lnTo>
                  <a:lnTo>
                    <a:pt x="205739" y="0"/>
                  </a:lnTo>
                  <a:lnTo>
                    <a:pt x="0" y="0"/>
                  </a:lnTo>
                  <a:lnTo>
                    <a:pt x="0" y="20571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7259300" cy="5659120"/>
            <a:chOff x="0" y="0"/>
            <a:chExt cx="17259300" cy="56591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8987916" cy="56587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294233" y="1028700"/>
              <a:ext cx="3086100" cy="586105"/>
            </a:xfrm>
            <a:custGeom>
              <a:avLst/>
              <a:gdLst/>
              <a:ahLst/>
              <a:cxnLst/>
              <a:rect l="l" t="t" r="r" b="b"/>
              <a:pathLst>
                <a:path w="3086100" h="586105">
                  <a:moveTo>
                    <a:pt x="2793111" y="0"/>
                  </a:moveTo>
                  <a:lnTo>
                    <a:pt x="293115" y="0"/>
                  </a:lnTo>
                  <a:lnTo>
                    <a:pt x="246993" y="3649"/>
                  </a:lnTo>
                  <a:lnTo>
                    <a:pt x="202419" y="14382"/>
                  </a:lnTo>
                  <a:lnTo>
                    <a:pt x="160180" y="31875"/>
                  </a:lnTo>
                  <a:lnTo>
                    <a:pt x="121062" y="55806"/>
                  </a:lnTo>
                  <a:lnTo>
                    <a:pt x="85851" y="85851"/>
                  </a:lnTo>
                  <a:lnTo>
                    <a:pt x="55806" y="121049"/>
                  </a:lnTo>
                  <a:lnTo>
                    <a:pt x="31875" y="160135"/>
                  </a:lnTo>
                  <a:lnTo>
                    <a:pt x="14382" y="202337"/>
                  </a:lnTo>
                  <a:lnTo>
                    <a:pt x="3649" y="246879"/>
                  </a:lnTo>
                  <a:lnTo>
                    <a:pt x="0" y="292989"/>
                  </a:lnTo>
                  <a:lnTo>
                    <a:pt x="3649" y="339111"/>
                  </a:lnTo>
                  <a:lnTo>
                    <a:pt x="14382" y="383685"/>
                  </a:lnTo>
                  <a:lnTo>
                    <a:pt x="31875" y="425924"/>
                  </a:lnTo>
                  <a:lnTo>
                    <a:pt x="55806" y="465042"/>
                  </a:lnTo>
                  <a:lnTo>
                    <a:pt x="85870" y="500268"/>
                  </a:lnTo>
                  <a:lnTo>
                    <a:pt x="121062" y="530298"/>
                  </a:lnTo>
                  <a:lnTo>
                    <a:pt x="160180" y="554229"/>
                  </a:lnTo>
                  <a:lnTo>
                    <a:pt x="202419" y="571722"/>
                  </a:lnTo>
                  <a:lnTo>
                    <a:pt x="246993" y="582455"/>
                  </a:lnTo>
                  <a:lnTo>
                    <a:pt x="293115" y="586104"/>
                  </a:lnTo>
                  <a:lnTo>
                    <a:pt x="2793111" y="586104"/>
                  </a:lnTo>
                  <a:lnTo>
                    <a:pt x="2840631" y="582269"/>
                  </a:lnTo>
                  <a:lnTo>
                    <a:pt x="2885712" y="571165"/>
                  </a:lnTo>
                  <a:lnTo>
                    <a:pt x="2927749" y="553395"/>
                  </a:lnTo>
                  <a:lnTo>
                    <a:pt x="2966139" y="529562"/>
                  </a:lnTo>
                  <a:lnTo>
                    <a:pt x="3000279" y="500268"/>
                  </a:lnTo>
                  <a:lnTo>
                    <a:pt x="3029565" y="466117"/>
                  </a:lnTo>
                  <a:lnTo>
                    <a:pt x="3053394" y="427710"/>
                  </a:lnTo>
                  <a:lnTo>
                    <a:pt x="3071161" y="385652"/>
                  </a:lnTo>
                  <a:lnTo>
                    <a:pt x="3082264" y="340544"/>
                  </a:lnTo>
                  <a:lnTo>
                    <a:pt x="3086100" y="292989"/>
                  </a:lnTo>
                  <a:lnTo>
                    <a:pt x="3082450" y="246879"/>
                  </a:lnTo>
                  <a:lnTo>
                    <a:pt x="3071717" y="202337"/>
                  </a:lnTo>
                  <a:lnTo>
                    <a:pt x="3054224" y="160135"/>
                  </a:lnTo>
                  <a:lnTo>
                    <a:pt x="3030293" y="121049"/>
                  </a:lnTo>
                  <a:lnTo>
                    <a:pt x="3000248" y="85851"/>
                  </a:lnTo>
                  <a:lnTo>
                    <a:pt x="2965099" y="55806"/>
                  </a:lnTo>
                  <a:lnTo>
                    <a:pt x="2926019" y="31875"/>
                  </a:lnTo>
                  <a:lnTo>
                    <a:pt x="2883799" y="14382"/>
                  </a:lnTo>
                  <a:lnTo>
                    <a:pt x="2839232" y="3649"/>
                  </a:lnTo>
                  <a:lnTo>
                    <a:pt x="2793111" y="0"/>
                  </a:lnTo>
                  <a:close/>
                </a:path>
              </a:pathLst>
            </a:custGeom>
            <a:solidFill>
              <a:srgbClr val="4A4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18967" y="1139697"/>
              <a:ext cx="640715" cy="354965"/>
            </a:xfrm>
            <a:custGeom>
              <a:avLst/>
              <a:gdLst/>
              <a:ahLst/>
              <a:cxnLst/>
              <a:rect l="l" t="t" r="r" b="b"/>
              <a:pathLst>
                <a:path w="640715" h="354965">
                  <a:moveTo>
                    <a:pt x="640334" y="316103"/>
                  </a:moveTo>
                  <a:lnTo>
                    <a:pt x="616661" y="280695"/>
                  </a:lnTo>
                  <a:lnTo>
                    <a:pt x="601980" y="277749"/>
                  </a:lnTo>
                  <a:lnTo>
                    <a:pt x="38354" y="277749"/>
                  </a:lnTo>
                  <a:lnTo>
                    <a:pt x="2933" y="301434"/>
                  </a:lnTo>
                  <a:lnTo>
                    <a:pt x="0" y="316103"/>
                  </a:lnTo>
                  <a:lnTo>
                    <a:pt x="736" y="323621"/>
                  </a:lnTo>
                  <a:lnTo>
                    <a:pt x="30835" y="353720"/>
                  </a:lnTo>
                  <a:lnTo>
                    <a:pt x="38354" y="354457"/>
                  </a:lnTo>
                  <a:lnTo>
                    <a:pt x="601980" y="354457"/>
                  </a:lnTo>
                  <a:lnTo>
                    <a:pt x="637413" y="330771"/>
                  </a:lnTo>
                  <a:lnTo>
                    <a:pt x="640334" y="316103"/>
                  </a:lnTo>
                  <a:close/>
                </a:path>
                <a:path w="640715" h="354965">
                  <a:moveTo>
                    <a:pt x="640334" y="178054"/>
                  </a:moveTo>
                  <a:lnTo>
                    <a:pt x="616661" y="142646"/>
                  </a:lnTo>
                  <a:lnTo>
                    <a:pt x="601980" y="139700"/>
                  </a:lnTo>
                  <a:lnTo>
                    <a:pt x="38354" y="139700"/>
                  </a:lnTo>
                  <a:lnTo>
                    <a:pt x="2933" y="163385"/>
                  </a:lnTo>
                  <a:lnTo>
                    <a:pt x="0" y="178054"/>
                  </a:lnTo>
                  <a:lnTo>
                    <a:pt x="736" y="185572"/>
                  </a:lnTo>
                  <a:lnTo>
                    <a:pt x="30835" y="215671"/>
                  </a:lnTo>
                  <a:lnTo>
                    <a:pt x="38354" y="216408"/>
                  </a:lnTo>
                  <a:lnTo>
                    <a:pt x="601980" y="216408"/>
                  </a:lnTo>
                  <a:lnTo>
                    <a:pt x="637413" y="192747"/>
                  </a:lnTo>
                  <a:lnTo>
                    <a:pt x="640334" y="178054"/>
                  </a:lnTo>
                  <a:close/>
                </a:path>
                <a:path w="640715" h="354965">
                  <a:moveTo>
                    <a:pt x="640334" y="38354"/>
                  </a:moveTo>
                  <a:lnTo>
                    <a:pt x="616661" y="2921"/>
                  </a:lnTo>
                  <a:lnTo>
                    <a:pt x="601980" y="0"/>
                  </a:lnTo>
                  <a:lnTo>
                    <a:pt x="38354" y="0"/>
                  </a:lnTo>
                  <a:lnTo>
                    <a:pt x="2933" y="23672"/>
                  </a:lnTo>
                  <a:lnTo>
                    <a:pt x="0" y="38354"/>
                  </a:lnTo>
                  <a:lnTo>
                    <a:pt x="736" y="45859"/>
                  </a:lnTo>
                  <a:lnTo>
                    <a:pt x="30835" y="75971"/>
                  </a:lnTo>
                  <a:lnTo>
                    <a:pt x="38354" y="76708"/>
                  </a:lnTo>
                  <a:lnTo>
                    <a:pt x="601980" y="76708"/>
                  </a:lnTo>
                  <a:lnTo>
                    <a:pt x="637413" y="52984"/>
                  </a:lnTo>
                  <a:lnTo>
                    <a:pt x="640334" y="38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970000" y="8573261"/>
            <a:ext cx="172466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5080" indent="-372110">
              <a:lnSpc>
                <a:spcPct val="117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sz="20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by: 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r>
              <a:rPr sz="20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E9F5-7D19-C8EA-0F57-00478B40F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F81C-552F-8108-2B33-CA2890F8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78" y="541146"/>
            <a:ext cx="8608669" cy="2400249"/>
          </a:xfrm>
        </p:spPr>
        <p:txBody>
          <a:bodyPr wrap="square">
            <a:normAutofit/>
          </a:bodyPr>
          <a:lstStyle/>
          <a:p>
            <a:r>
              <a:rPr lang="en-US" dirty="0"/>
              <a:t>Single-Threaded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DF573F-09F4-CEFD-71A9-48EE8F8C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8" y="1790700"/>
            <a:ext cx="16906444" cy="7955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778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9500" y="0"/>
              <a:ext cx="7048500" cy="61738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618967" y="1139697"/>
              <a:ext cx="640715" cy="354965"/>
            </a:xfrm>
            <a:custGeom>
              <a:avLst/>
              <a:gdLst/>
              <a:ahLst/>
              <a:cxnLst/>
              <a:rect l="l" t="t" r="r" b="b"/>
              <a:pathLst>
                <a:path w="640715" h="354965">
                  <a:moveTo>
                    <a:pt x="640334" y="316103"/>
                  </a:moveTo>
                  <a:lnTo>
                    <a:pt x="616661" y="280695"/>
                  </a:lnTo>
                  <a:lnTo>
                    <a:pt x="601980" y="277749"/>
                  </a:lnTo>
                  <a:lnTo>
                    <a:pt x="38354" y="277749"/>
                  </a:lnTo>
                  <a:lnTo>
                    <a:pt x="2933" y="301434"/>
                  </a:lnTo>
                  <a:lnTo>
                    <a:pt x="0" y="316103"/>
                  </a:lnTo>
                  <a:lnTo>
                    <a:pt x="736" y="323621"/>
                  </a:lnTo>
                  <a:lnTo>
                    <a:pt x="30835" y="353720"/>
                  </a:lnTo>
                  <a:lnTo>
                    <a:pt x="38354" y="354457"/>
                  </a:lnTo>
                  <a:lnTo>
                    <a:pt x="601980" y="354457"/>
                  </a:lnTo>
                  <a:lnTo>
                    <a:pt x="637413" y="330771"/>
                  </a:lnTo>
                  <a:lnTo>
                    <a:pt x="640334" y="316103"/>
                  </a:lnTo>
                  <a:close/>
                </a:path>
                <a:path w="640715" h="354965">
                  <a:moveTo>
                    <a:pt x="640334" y="178054"/>
                  </a:moveTo>
                  <a:lnTo>
                    <a:pt x="616661" y="142646"/>
                  </a:lnTo>
                  <a:lnTo>
                    <a:pt x="601980" y="139700"/>
                  </a:lnTo>
                  <a:lnTo>
                    <a:pt x="38354" y="139700"/>
                  </a:lnTo>
                  <a:lnTo>
                    <a:pt x="2933" y="163385"/>
                  </a:lnTo>
                  <a:lnTo>
                    <a:pt x="0" y="178054"/>
                  </a:lnTo>
                  <a:lnTo>
                    <a:pt x="736" y="185572"/>
                  </a:lnTo>
                  <a:lnTo>
                    <a:pt x="30835" y="215671"/>
                  </a:lnTo>
                  <a:lnTo>
                    <a:pt x="38354" y="216408"/>
                  </a:lnTo>
                  <a:lnTo>
                    <a:pt x="601980" y="216408"/>
                  </a:lnTo>
                  <a:lnTo>
                    <a:pt x="637413" y="192747"/>
                  </a:lnTo>
                  <a:lnTo>
                    <a:pt x="640334" y="178054"/>
                  </a:lnTo>
                  <a:close/>
                </a:path>
                <a:path w="640715" h="354965">
                  <a:moveTo>
                    <a:pt x="640334" y="38354"/>
                  </a:moveTo>
                  <a:lnTo>
                    <a:pt x="616661" y="2921"/>
                  </a:lnTo>
                  <a:lnTo>
                    <a:pt x="601980" y="0"/>
                  </a:lnTo>
                  <a:lnTo>
                    <a:pt x="38354" y="0"/>
                  </a:lnTo>
                  <a:lnTo>
                    <a:pt x="2933" y="23672"/>
                  </a:lnTo>
                  <a:lnTo>
                    <a:pt x="0" y="38354"/>
                  </a:lnTo>
                  <a:lnTo>
                    <a:pt x="736" y="45859"/>
                  </a:lnTo>
                  <a:lnTo>
                    <a:pt x="30835" y="75971"/>
                  </a:lnTo>
                  <a:lnTo>
                    <a:pt x="38354" y="76708"/>
                  </a:lnTo>
                  <a:lnTo>
                    <a:pt x="601980" y="76708"/>
                  </a:lnTo>
                  <a:lnTo>
                    <a:pt x="637413" y="52984"/>
                  </a:lnTo>
                  <a:lnTo>
                    <a:pt x="640334" y="38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7817" y="307680"/>
              <a:ext cx="9678702" cy="96784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267571" y="7576693"/>
              <a:ext cx="3876675" cy="736600"/>
            </a:xfrm>
            <a:custGeom>
              <a:avLst/>
              <a:gdLst/>
              <a:ahLst/>
              <a:cxnLst/>
              <a:rect l="l" t="t" r="r" b="b"/>
              <a:pathLst>
                <a:path w="3876675" h="736600">
                  <a:moveTo>
                    <a:pt x="3508375" y="0"/>
                  </a:moveTo>
                  <a:lnTo>
                    <a:pt x="368046" y="0"/>
                  </a:lnTo>
                  <a:lnTo>
                    <a:pt x="319692" y="3197"/>
                  </a:lnTo>
                  <a:lnTo>
                    <a:pt x="272556" y="12629"/>
                  </a:lnTo>
                  <a:lnTo>
                    <a:pt x="227218" y="28051"/>
                  </a:lnTo>
                  <a:lnTo>
                    <a:pt x="184262" y="49219"/>
                  </a:lnTo>
                  <a:lnTo>
                    <a:pt x="144270" y="75891"/>
                  </a:lnTo>
                  <a:lnTo>
                    <a:pt x="107823" y="107822"/>
                  </a:lnTo>
                  <a:lnTo>
                    <a:pt x="75847" y="144314"/>
                  </a:lnTo>
                  <a:lnTo>
                    <a:pt x="49163" y="184324"/>
                  </a:lnTo>
                  <a:lnTo>
                    <a:pt x="28003" y="227282"/>
                  </a:lnTo>
                  <a:lnTo>
                    <a:pt x="12601" y="272621"/>
                  </a:lnTo>
                  <a:lnTo>
                    <a:pt x="3189" y="319774"/>
                  </a:lnTo>
                  <a:lnTo>
                    <a:pt x="0" y="368172"/>
                  </a:lnTo>
                  <a:lnTo>
                    <a:pt x="3189" y="416517"/>
                  </a:lnTo>
                  <a:lnTo>
                    <a:pt x="12601" y="463634"/>
                  </a:lnTo>
                  <a:lnTo>
                    <a:pt x="28003" y="508952"/>
                  </a:lnTo>
                  <a:lnTo>
                    <a:pt x="49163" y="551899"/>
                  </a:lnTo>
                  <a:lnTo>
                    <a:pt x="75847" y="591904"/>
                  </a:lnTo>
                  <a:lnTo>
                    <a:pt x="107823" y="628395"/>
                  </a:lnTo>
                  <a:lnTo>
                    <a:pt x="144270" y="660371"/>
                  </a:lnTo>
                  <a:lnTo>
                    <a:pt x="184262" y="687055"/>
                  </a:lnTo>
                  <a:lnTo>
                    <a:pt x="227218" y="708215"/>
                  </a:lnTo>
                  <a:lnTo>
                    <a:pt x="272556" y="723617"/>
                  </a:lnTo>
                  <a:lnTo>
                    <a:pt x="319692" y="733029"/>
                  </a:lnTo>
                  <a:lnTo>
                    <a:pt x="368046" y="736218"/>
                  </a:lnTo>
                  <a:lnTo>
                    <a:pt x="3508375" y="736218"/>
                  </a:lnTo>
                  <a:lnTo>
                    <a:pt x="3554556" y="733350"/>
                  </a:lnTo>
                  <a:lnTo>
                    <a:pt x="3599025" y="724974"/>
                  </a:lnTo>
                  <a:lnTo>
                    <a:pt x="3641439" y="711437"/>
                  </a:lnTo>
                  <a:lnTo>
                    <a:pt x="3681450" y="693083"/>
                  </a:lnTo>
                  <a:lnTo>
                    <a:pt x="3718716" y="670259"/>
                  </a:lnTo>
                  <a:lnTo>
                    <a:pt x="3752889" y="643309"/>
                  </a:lnTo>
                  <a:lnTo>
                    <a:pt x="3783626" y="612580"/>
                  </a:lnTo>
                  <a:lnTo>
                    <a:pt x="3810581" y="578416"/>
                  </a:lnTo>
                  <a:lnTo>
                    <a:pt x="3833408" y="541163"/>
                  </a:lnTo>
                  <a:lnTo>
                    <a:pt x="3851764" y="501167"/>
                  </a:lnTo>
                  <a:lnTo>
                    <a:pt x="3865303" y="458773"/>
                  </a:lnTo>
                  <a:lnTo>
                    <a:pt x="3873679" y="414326"/>
                  </a:lnTo>
                  <a:lnTo>
                    <a:pt x="3876548" y="368172"/>
                  </a:lnTo>
                  <a:lnTo>
                    <a:pt x="3873350" y="319774"/>
                  </a:lnTo>
                  <a:lnTo>
                    <a:pt x="3863918" y="272621"/>
                  </a:lnTo>
                  <a:lnTo>
                    <a:pt x="3848496" y="227282"/>
                  </a:lnTo>
                  <a:lnTo>
                    <a:pt x="3827328" y="184324"/>
                  </a:lnTo>
                  <a:lnTo>
                    <a:pt x="3800656" y="144314"/>
                  </a:lnTo>
                  <a:lnTo>
                    <a:pt x="3768725" y="107822"/>
                  </a:lnTo>
                  <a:lnTo>
                    <a:pt x="3732233" y="75891"/>
                  </a:lnTo>
                  <a:lnTo>
                    <a:pt x="3692223" y="49219"/>
                  </a:lnTo>
                  <a:lnTo>
                    <a:pt x="3649265" y="28051"/>
                  </a:lnTo>
                  <a:lnTo>
                    <a:pt x="3603926" y="12629"/>
                  </a:lnTo>
                  <a:lnTo>
                    <a:pt x="3556773" y="3197"/>
                  </a:lnTo>
                  <a:lnTo>
                    <a:pt x="3508375" y="0"/>
                  </a:lnTo>
                  <a:close/>
                </a:path>
              </a:pathLst>
            </a:custGeom>
            <a:solidFill>
              <a:srgbClr val="FC39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3880" y="7576693"/>
              <a:ext cx="3876675" cy="736600"/>
            </a:xfrm>
            <a:custGeom>
              <a:avLst/>
              <a:gdLst/>
              <a:ahLst/>
              <a:cxnLst/>
              <a:rect l="l" t="t" r="r" b="b"/>
              <a:pathLst>
                <a:path w="3876675" h="736600">
                  <a:moveTo>
                    <a:pt x="3508502" y="0"/>
                  </a:moveTo>
                  <a:lnTo>
                    <a:pt x="368173" y="0"/>
                  </a:lnTo>
                  <a:lnTo>
                    <a:pt x="319774" y="3197"/>
                  </a:lnTo>
                  <a:lnTo>
                    <a:pt x="272621" y="12629"/>
                  </a:lnTo>
                  <a:lnTo>
                    <a:pt x="227282" y="28051"/>
                  </a:lnTo>
                  <a:lnTo>
                    <a:pt x="184324" y="49219"/>
                  </a:lnTo>
                  <a:lnTo>
                    <a:pt x="144314" y="75891"/>
                  </a:lnTo>
                  <a:lnTo>
                    <a:pt x="107823" y="107822"/>
                  </a:lnTo>
                  <a:lnTo>
                    <a:pt x="75891" y="144314"/>
                  </a:lnTo>
                  <a:lnTo>
                    <a:pt x="49219" y="184324"/>
                  </a:lnTo>
                  <a:lnTo>
                    <a:pt x="28051" y="227282"/>
                  </a:lnTo>
                  <a:lnTo>
                    <a:pt x="12629" y="272621"/>
                  </a:lnTo>
                  <a:lnTo>
                    <a:pt x="3197" y="319774"/>
                  </a:lnTo>
                  <a:lnTo>
                    <a:pt x="0" y="368172"/>
                  </a:lnTo>
                  <a:lnTo>
                    <a:pt x="3197" y="416517"/>
                  </a:lnTo>
                  <a:lnTo>
                    <a:pt x="12629" y="463634"/>
                  </a:lnTo>
                  <a:lnTo>
                    <a:pt x="28051" y="508952"/>
                  </a:lnTo>
                  <a:lnTo>
                    <a:pt x="49219" y="551899"/>
                  </a:lnTo>
                  <a:lnTo>
                    <a:pt x="75891" y="591904"/>
                  </a:lnTo>
                  <a:lnTo>
                    <a:pt x="107823" y="628395"/>
                  </a:lnTo>
                  <a:lnTo>
                    <a:pt x="144314" y="660371"/>
                  </a:lnTo>
                  <a:lnTo>
                    <a:pt x="184324" y="687055"/>
                  </a:lnTo>
                  <a:lnTo>
                    <a:pt x="227282" y="708215"/>
                  </a:lnTo>
                  <a:lnTo>
                    <a:pt x="272621" y="723617"/>
                  </a:lnTo>
                  <a:lnTo>
                    <a:pt x="319774" y="733029"/>
                  </a:lnTo>
                  <a:lnTo>
                    <a:pt x="368173" y="736218"/>
                  </a:lnTo>
                  <a:lnTo>
                    <a:pt x="3508502" y="736218"/>
                  </a:lnTo>
                  <a:lnTo>
                    <a:pt x="3554655" y="733350"/>
                  </a:lnTo>
                  <a:lnTo>
                    <a:pt x="3599102" y="724974"/>
                  </a:lnTo>
                  <a:lnTo>
                    <a:pt x="3641496" y="711437"/>
                  </a:lnTo>
                  <a:lnTo>
                    <a:pt x="3681492" y="693083"/>
                  </a:lnTo>
                  <a:lnTo>
                    <a:pt x="3718745" y="670259"/>
                  </a:lnTo>
                  <a:lnTo>
                    <a:pt x="3752909" y="643309"/>
                  </a:lnTo>
                  <a:lnTo>
                    <a:pt x="3783638" y="612580"/>
                  </a:lnTo>
                  <a:lnTo>
                    <a:pt x="3810588" y="578416"/>
                  </a:lnTo>
                  <a:lnTo>
                    <a:pt x="3833412" y="541163"/>
                  </a:lnTo>
                  <a:lnTo>
                    <a:pt x="3851766" y="501167"/>
                  </a:lnTo>
                  <a:lnTo>
                    <a:pt x="3865303" y="458773"/>
                  </a:lnTo>
                  <a:lnTo>
                    <a:pt x="3873679" y="414326"/>
                  </a:lnTo>
                  <a:lnTo>
                    <a:pt x="3876548" y="368172"/>
                  </a:lnTo>
                  <a:lnTo>
                    <a:pt x="3873358" y="319774"/>
                  </a:lnTo>
                  <a:lnTo>
                    <a:pt x="3863946" y="272621"/>
                  </a:lnTo>
                  <a:lnTo>
                    <a:pt x="3848544" y="227282"/>
                  </a:lnTo>
                  <a:lnTo>
                    <a:pt x="3827384" y="184324"/>
                  </a:lnTo>
                  <a:lnTo>
                    <a:pt x="3800700" y="144314"/>
                  </a:lnTo>
                  <a:lnTo>
                    <a:pt x="3768725" y="107822"/>
                  </a:lnTo>
                  <a:lnTo>
                    <a:pt x="3732277" y="75891"/>
                  </a:lnTo>
                  <a:lnTo>
                    <a:pt x="3692285" y="49219"/>
                  </a:lnTo>
                  <a:lnTo>
                    <a:pt x="3649329" y="28051"/>
                  </a:lnTo>
                  <a:lnTo>
                    <a:pt x="3603991" y="12629"/>
                  </a:lnTo>
                  <a:lnTo>
                    <a:pt x="3556855" y="3197"/>
                  </a:lnTo>
                  <a:lnTo>
                    <a:pt x="3508502" y="0"/>
                  </a:lnTo>
                  <a:close/>
                </a:path>
              </a:pathLst>
            </a:custGeom>
            <a:solidFill>
              <a:srgbClr val="4A4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66032"/>
              <a:ext cx="7122922" cy="622096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94096" y="3980815"/>
            <a:ext cx="7204075" cy="2046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250" spc="-1010" dirty="0"/>
              <a:t>T</a:t>
            </a:r>
            <a:r>
              <a:rPr sz="13250" spc="-925" dirty="0"/>
              <a:t>h</a:t>
            </a:r>
            <a:r>
              <a:rPr sz="13250" spc="-955" dirty="0"/>
              <a:t>a</a:t>
            </a:r>
            <a:r>
              <a:rPr sz="13250" spc="-925" dirty="0"/>
              <a:t>n</a:t>
            </a:r>
            <a:r>
              <a:rPr sz="13250" spc="-114" dirty="0"/>
              <a:t>k</a:t>
            </a:r>
            <a:r>
              <a:rPr sz="13250" spc="-1835" dirty="0"/>
              <a:t> </a:t>
            </a:r>
            <a:r>
              <a:rPr sz="13250" spc="-1160" dirty="0"/>
              <a:t>Y</a:t>
            </a:r>
            <a:r>
              <a:rPr sz="13250" spc="-994" dirty="0"/>
              <a:t>o</a:t>
            </a:r>
            <a:r>
              <a:rPr sz="13250" spc="-215" dirty="0"/>
              <a:t>u</a:t>
            </a:r>
            <a:endParaRPr sz="132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93390" y="2412492"/>
            <a:ext cx="2072639" cy="2072639"/>
            <a:chOff x="15193390" y="2412492"/>
            <a:chExt cx="2072639" cy="2072639"/>
          </a:xfrm>
        </p:grpSpPr>
        <p:sp>
          <p:nvSpPr>
            <p:cNvPr id="3" name="object 3"/>
            <p:cNvSpPr/>
            <p:nvPr/>
          </p:nvSpPr>
          <p:spPr>
            <a:xfrm>
              <a:off x="15199740" y="2418842"/>
              <a:ext cx="2059939" cy="2059939"/>
            </a:xfrm>
            <a:custGeom>
              <a:avLst/>
              <a:gdLst/>
              <a:ahLst/>
              <a:cxnLst/>
              <a:rect l="l" t="t" r="r" b="b"/>
              <a:pathLst>
                <a:path w="2059940" h="2059939">
                  <a:moveTo>
                    <a:pt x="1029843" y="0"/>
                  </a:moveTo>
                  <a:lnTo>
                    <a:pt x="981358" y="1120"/>
                  </a:lnTo>
                  <a:lnTo>
                    <a:pt x="933450" y="4450"/>
                  </a:lnTo>
                  <a:lnTo>
                    <a:pt x="886170" y="9938"/>
                  </a:lnTo>
                  <a:lnTo>
                    <a:pt x="839566" y="17536"/>
                  </a:lnTo>
                  <a:lnTo>
                    <a:pt x="793688" y="27195"/>
                  </a:lnTo>
                  <a:lnTo>
                    <a:pt x="748585" y="38864"/>
                  </a:lnTo>
                  <a:lnTo>
                    <a:pt x="704307" y="52494"/>
                  </a:lnTo>
                  <a:lnTo>
                    <a:pt x="660903" y="68037"/>
                  </a:lnTo>
                  <a:lnTo>
                    <a:pt x="618422" y="85441"/>
                  </a:lnTo>
                  <a:lnTo>
                    <a:pt x="576915" y="104659"/>
                  </a:lnTo>
                  <a:lnTo>
                    <a:pt x="536429" y="125641"/>
                  </a:lnTo>
                  <a:lnTo>
                    <a:pt x="497016" y="148336"/>
                  </a:lnTo>
                  <a:lnTo>
                    <a:pt x="458724" y="172697"/>
                  </a:lnTo>
                  <a:lnTo>
                    <a:pt x="421602" y="198672"/>
                  </a:lnTo>
                  <a:lnTo>
                    <a:pt x="385700" y="226214"/>
                  </a:lnTo>
                  <a:lnTo>
                    <a:pt x="351068" y="255271"/>
                  </a:lnTo>
                  <a:lnTo>
                    <a:pt x="317755" y="285796"/>
                  </a:lnTo>
                  <a:lnTo>
                    <a:pt x="285810" y="317738"/>
                  </a:lnTo>
                  <a:lnTo>
                    <a:pt x="255283" y="351048"/>
                  </a:lnTo>
                  <a:lnTo>
                    <a:pt x="226224" y="385677"/>
                  </a:lnTo>
                  <a:lnTo>
                    <a:pt x="198680" y="421574"/>
                  </a:lnTo>
                  <a:lnTo>
                    <a:pt x="172703" y="458692"/>
                  </a:lnTo>
                  <a:lnTo>
                    <a:pt x="148342" y="496980"/>
                  </a:lnTo>
                  <a:lnTo>
                    <a:pt x="125645" y="536388"/>
                  </a:lnTo>
                  <a:lnTo>
                    <a:pt x="104662" y="576868"/>
                  </a:lnTo>
                  <a:lnTo>
                    <a:pt x="85444" y="618370"/>
                  </a:lnTo>
                  <a:lnTo>
                    <a:pt x="68038" y="660845"/>
                  </a:lnTo>
                  <a:lnTo>
                    <a:pt x="52495" y="704242"/>
                  </a:lnTo>
                  <a:lnTo>
                    <a:pt x="38864" y="748513"/>
                  </a:lnTo>
                  <a:lnTo>
                    <a:pt x="27195" y="793608"/>
                  </a:lnTo>
                  <a:lnTo>
                    <a:pt x="17536" y="839478"/>
                  </a:lnTo>
                  <a:lnTo>
                    <a:pt x="9938" y="886073"/>
                  </a:lnTo>
                  <a:lnTo>
                    <a:pt x="4450" y="933344"/>
                  </a:lnTo>
                  <a:lnTo>
                    <a:pt x="1120" y="981241"/>
                  </a:lnTo>
                  <a:lnTo>
                    <a:pt x="0" y="1029715"/>
                  </a:lnTo>
                  <a:lnTo>
                    <a:pt x="1120" y="1078190"/>
                  </a:lnTo>
                  <a:lnTo>
                    <a:pt x="4450" y="1126088"/>
                  </a:lnTo>
                  <a:lnTo>
                    <a:pt x="9938" y="1173361"/>
                  </a:lnTo>
                  <a:lnTo>
                    <a:pt x="17536" y="1219958"/>
                  </a:lnTo>
                  <a:lnTo>
                    <a:pt x="27195" y="1265830"/>
                  </a:lnTo>
                  <a:lnTo>
                    <a:pt x="38864" y="1310928"/>
                  </a:lnTo>
                  <a:lnTo>
                    <a:pt x="52495" y="1355202"/>
                  </a:lnTo>
                  <a:lnTo>
                    <a:pt x="68038" y="1398603"/>
                  </a:lnTo>
                  <a:lnTo>
                    <a:pt x="85444" y="1441082"/>
                  </a:lnTo>
                  <a:lnTo>
                    <a:pt x="104662" y="1482588"/>
                  </a:lnTo>
                  <a:lnTo>
                    <a:pt x="125645" y="1523072"/>
                  </a:lnTo>
                  <a:lnTo>
                    <a:pt x="148342" y="1562486"/>
                  </a:lnTo>
                  <a:lnTo>
                    <a:pt x="172703" y="1600779"/>
                  </a:lnTo>
                  <a:lnTo>
                    <a:pt x="198680" y="1637901"/>
                  </a:lnTo>
                  <a:lnTo>
                    <a:pt x="226224" y="1673804"/>
                  </a:lnTo>
                  <a:lnTo>
                    <a:pt x="255283" y="1708438"/>
                  </a:lnTo>
                  <a:lnTo>
                    <a:pt x="285810" y="1741754"/>
                  </a:lnTo>
                  <a:lnTo>
                    <a:pt x="317755" y="1773701"/>
                  </a:lnTo>
                  <a:lnTo>
                    <a:pt x="351068" y="1804231"/>
                  </a:lnTo>
                  <a:lnTo>
                    <a:pt x="385700" y="1833294"/>
                  </a:lnTo>
                  <a:lnTo>
                    <a:pt x="421602" y="1860841"/>
                  </a:lnTo>
                  <a:lnTo>
                    <a:pt x="458724" y="1886822"/>
                  </a:lnTo>
                  <a:lnTo>
                    <a:pt x="497016" y="1911187"/>
                  </a:lnTo>
                  <a:lnTo>
                    <a:pt x="536429" y="1933887"/>
                  </a:lnTo>
                  <a:lnTo>
                    <a:pt x="576915" y="1954873"/>
                  </a:lnTo>
                  <a:lnTo>
                    <a:pt x="618422" y="1974096"/>
                  </a:lnTo>
                  <a:lnTo>
                    <a:pt x="660903" y="1991505"/>
                  </a:lnTo>
                  <a:lnTo>
                    <a:pt x="704307" y="2007051"/>
                  </a:lnTo>
                  <a:lnTo>
                    <a:pt x="748585" y="2020684"/>
                  </a:lnTo>
                  <a:lnTo>
                    <a:pt x="793688" y="2032356"/>
                  </a:lnTo>
                  <a:lnTo>
                    <a:pt x="839566" y="2042017"/>
                  </a:lnTo>
                  <a:lnTo>
                    <a:pt x="886170" y="2049617"/>
                  </a:lnTo>
                  <a:lnTo>
                    <a:pt x="933450" y="2055107"/>
                  </a:lnTo>
                  <a:lnTo>
                    <a:pt x="981358" y="2058437"/>
                  </a:lnTo>
                  <a:lnTo>
                    <a:pt x="1029843" y="2059558"/>
                  </a:lnTo>
                  <a:lnTo>
                    <a:pt x="1078317" y="2058437"/>
                  </a:lnTo>
                  <a:lnTo>
                    <a:pt x="1126214" y="2055107"/>
                  </a:lnTo>
                  <a:lnTo>
                    <a:pt x="1173485" y="2049617"/>
                  </a:lnTo>
                  <a:lnTo>
                    <a:pt x="1220080" y="2042017"/>
                  </a:lnTo>
                  <a:lnTo>
                    <a:pt x="1265950" y="2032356"/>
                  </a:lnTo>
                  <a:lnTo>
                    <a:pt x="1311045" y="2020684"/>
                  </a:lnTo>
                  <a:lnTo>
                    <a:pt x="1355316" y="2007051"/>
                  </a:lnTo>
                  <a:lnTo>
                    <a:pt x="1398713" y="1991505"/>
                  </a:lnTo>
                  <a:lnTo>
                    <a:pt x="1441188" y="1974096"/>
                  </a:lnTo>
                  <a:lnTo>
                    <a:pt x="1482690" y="1954873"/>
                  </a:lnTo>
                  <a:lnTo>
                    <a:pt x="1523170" y="1933887"/>
                  </a:lnTo>
                  <a:lnTo>
                    <a:pt x="1562578" y="1911187"/>
                  </a:lnTo>
                  <a:lnTo>
                    <a:pt x="1600866" y="1886822"/>
                  </a:lnTo>
                  <a:lnTo>
                    <a:pt x="1637984" y="1860841"/>
                  </a:lnTo>
                  <a:lnTo>
                    <a:pt x="1673881" y="1833294"/>
                  </a:lnTo>
                  <a:lnTo>
                    <a:pt x="1708510" y="1804231"/>
                  </a:lnTo>
                  <a:lnTo>
                    <a:pt x="1741820" y="1773701"/>
                  </a:lnTo>
                  <a:lnTo>
                    <a:pt x="1773762" y="1741754"/>
                  </a:lnTo>
                  <a:lnTo>
                    <a:pt x="1804287" y="1708438"/>
                  </a:lnTo>
                  <a:lnTo>
                    <a:pt x="1833344" y="1673804"/>
                  </a:lnTo>
                  <a:lnTo>
                    <a:pt x="1860886" y="1637901"/>
                  </a:lnTo>
                  <a:lnTo>
                    <a:pt x="1886861" y="1600779"/>
                  </a:lnTo>
                  <a:lnTo>
                    <a:pt x="1911222" y="1562486"/>
                  </a:lnTo>
                  <a:lnTo>
                    <a:pt x="1933917" y="1523072"/>
                  </a:lnTo>
                  <a:lnTo>
                    <a:pt x="1954899" y="1482588"/>
                  </a:lnTo>
                  <a:lnTo>
                    <a:pt x="1974117" y="1441082"/>
                  </a:lnTo>
                  <a:lnTo>
                    <a:pt x="1991521" y="1398603"/>
                  </a:lnTo>
                  <a:lnTo>
                    <a:pt x="2007064" y="1355202"/>
                  </a:lnTo>
                  <a:lnTo>
                    <a:pt x="2020694" y="1310928"/>
                  </a:lnTo>
                  <a:lnTo>
                    <a:pt x="2032363" y="1265830"/>
                  </a:lnTo>
                  <a:lnTo>
                    <a:pt x="2042022" y="1219958"/>
                  </a:lnTo>
                  <a:lnTo>
                    <a:pt x="2049620" y="1173361"/>
                  </a:lnTo>
                  <a:lnTo>
                    <a:pt x="2055108" y="1126088"/>
                  </a:lnTo>
                  <a:lnTo>
                    <a:pt x="2058438" y="1078190"/>
                  </a:lnTo>
                  <a:lnTo>
                    <a:pt x="2059559" y="1029715"/>
                  </a:lnTo>
                  <a:lnTo>
                    <a:pt x="2058438" y="981241"/>
                  </a:lnTo>
                  <a:lnTo>
                    <a:pt x="2055108" y="933344"/>
                  </a:lnTo>
                  <a:lnTo>
                    <a:pt x="2049620" y="886073"/>
                  </a:lnTo>
                  <a:lnTo>
                    <a:pt x="2042022" y="839478"/>
                  </a:lnTo>
                  <a:lnTo>
                    <a:pt x="2032363" y="793608"/>
                  </a:lnTo>
                  <a:lnTo>
                    <a:pt x="2020694" y="748513"/>
                  </a:lnTo>
                  <a:lnTo>
                    <a:pt x="2007064" y="704242"/>
                  </a:lnTo>
                  <a:lnTo>
                    <a:pt x="1991521" y="660845"/>
                  </a:lnTo>
                  <a:lnTo>
                    <a:pt x="1974117" y="618370"/>
                  </a:lnTo>
                  <a:lnTo>
                    <a:pt x="1954899" y="576868"/>
                  </a:lnTo>
                  <a:lnTo>
                    <a:pt x="1933917" y="536388"/>
                  </a:lnTo>
                  <a:lnTo>
                    <a:pt x="1911222" y="496980"/>
                  </a:lnTo>
                  <a:lnTo>
                    <a:pt x="1886861" y="458692"/>
                  </a:lnTo>
                  <a:lnTo>
                    <a:pt x="1860886" y="421574"/>
                  </a:lnTo>
                  <a:lnTo>
                    <a:pt x="1833344" y="385677"/>
                  </a:lnTo>
                  <a:lnTo>
                    <a:pt x="1804287" y="351048"/>
                  </a:lnTo>
                  <a:lnTo>
                    <a:pt x="1773762" y="317738"/>
                  </a:lnTo>
                  <a:lnTo>
                    <a:pt x="1741820" y="285796"/>
                  </a:lnTo>
                  <a:lnTo>
                    <a:pt x="1708510" y="255271"/>
                  </a:lnTo>
                  <a:lnTo>
                    <a:pt x="1673881" y="226214"/>
                  </a:lnTo>
                  <a:lnTo>
                    <a:pt x="1637984" y="198672"/>
                  </a:lnTo>
                  <a:lnTo>
                    <a:pt x="1600866" y="172697"/>
                  </a:lnTo>
                  <a:lnTo>
                    <a:pt x="1562578" y="148336"/>
                  </a:lnTo>
                  <a:lnTo>
                    <a:pt x="1523170" y="125641"/>
                  </a:lnTo>
                  <a:lnTo>
                    <a:pt x="1482690" y="104659"/>
                  </a:lnTo>
                  <a:lnTo>
                    <a:pt x="1441188" y="85441"/>
                  </a:lnTo>
                  <a:lnTo>
                    <a:pt x="1398713" y="68037"/>
                  </a:lnTo>
                  <a:lnTo>
                    <a:pt x="1355316" y="52494"/>
                  </a:lnTo>
                  <a:lnTo>
                    <a:pt x="1311045" y="38864"/>
                  </a:lnTo>
                  <a:lnTo>
                    <a:pt x="1265950" y="27195"/>
                  </a:lnTo>
                  <a:lnTo>
                    <a:pt x="1220080" y="17536"/>
                  </a:lnTo>
                  <a:lnTo>
                    <a:pt x="1173485" y="9938"/>
                  </a:lnTo>
                  <a:lnTo>
                    <a:pt x="1126214" y="4450"/>
                  </a:lnTo>
                  <a:lnTo>
                    <a:pt x="1078317" y="1120"/>
                  </a:lnTo>
                  <a:lnTo>
                    <a:pt x="10298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199740" y="2418842"/>
              <a:ext cx="2059939" cy="2059939"/>
            </a:xfrm>
            <a:custGeom>
              <a:avLst/>
              <a:gdLst/>
              <a:ahLst/>
              <a:cxnLst/>
              <a:rect l="l" t="t" r="r" b="b"/>
              <a:pathLst>
                <a:path w="2059940" h="2059939">
                  <a:moveTo>
                    <a:pt x="1029843" y="0"/>
                  </a:moveTo>
                  <a:lnTo>
                    <a:pt x="981358" y="1120"/>
                  </a:lnTo>
                  <a:lnTo>
                    <a:pt x="933450" y="4450"/>
                  </a:lnTo>
                  <a:lnTo>
                    <a:pt x="886170" y="9938"/>
                  </a:lnTo>
                  <a:lnTo>
                    <a:pt x="839566" y="17536"/>
                  </a:lnTo>
                  <a:lnTo>
                    <a:pt x="793688" y="27195"/>
                  </a:lnTo>
                  <a:lnTo>
                    <a:pt x="748585" y="38864"/>
                  </a:lnTo>
                  <a:lnTo>
                    <a:pt x="704307" y="52494"/>
                  </a:lnTo>
                  <a:lnTo>
                    <a:pt x="660903" y="68037"/>
                  </a:lnTo>
                  <a:lnTo>
                    <a:pt x="618422" y="85441"/>
                  </a:lnTo>
                  <a:lnTo>
                    <a:pt x="576915" y="104659"/>
                  </a:lnTo>
                  <a:lnTo>
                    <a:pt x="536429" y="125641"/>
                  </a:lnTo>
                  <a:lnTo>
                    <a:pt x="497016" y="148336"/>
                  </a:lnTo>
                  <a:lnTo>
                    <a:pt x="458724" y="172697"/>
                  </a:lnTo>
                  <a:lnTo>
                    <a:pt x="421602" y="198672"/>
                  </a:lnTo>
                  <a:lnTo>
                    <a:pt x="385700" y="226214"/>
                  </a:lnTo>
                  <a:lnTo>
                    <a:pt x="351068" y="255271"/>
                  </a:lnTo>
                  <a:lnTo>
                    <a:pt x="317755" y="285796"/>
                  </a:lnTo>
                  <a:lnTo>
                    <a:pt x="285810" y="317738"/>
                  </a:lnTo>
                  <a:lnTo>
                    <a:pt x="255283" y="351048"/>
                  </a:lnTo>
                  <a:lnTo>
                    <a:pt x="226224" y="385677"/>
                  </a:lnTo>
                  <a:lnTo>
                    <a:pt x="198680" y="421574"/>
                  </a:lnTo>
                  <a:lnTo>
                    <a:pt x="172703" y="458692"/>
                  </a:lnTo>
                  <a:lnTo>
                    <a:pt x="148342" y="496980"/>
                  </a:lnTo>
                  <a:lnTo>
                    <a:pt x="125645" y="536388"/>
                  </a:lnTo>
                  <a:lnTo>
                    <a:pt x="104662" y="576868"/>
                  </a:lnTo>
                  <a:lnTo>
                    <a:pt x="85444" y="618370"/>
                  </a:lnTo>
                  <a:lnTo>
                    <a:pt x="68038" y="660845"/>
                  </a:lnTo>
                  <a:lnTo>
                    <a:pt x="52495" y="704242"/>
                  </a:lnTo>
                  <a:lnTo>
                    <a:pt x="38864" y="748513"/>
                  </a:lnTo>
                  <a:lnTo>
                    <a:pt x="27195" y="793608"/>
                  </a:lnTo>
                  <a:lnTo>
                    <a:pt x="17536" y="839478"/>
                  </a:lnTo>
                  <a:lnTo>
                    <a:pt x="9938" y="886073"/>
                  </a:lnTo>
                  <a:lnTo>
                    <a:pt x="4450" y="933344"/>
                  </a:lnTo>
                  <a:lnTo>
                    <a:pt x="1120" y="981241"/>
                  </a:lnTo>
                  <a:lnTo>
                    <a:pt x="0" y="1029715"/>
                  </a:lnTo>
                  <a:lnTo>
                    <a:pt x="1120" y="1078190"/>
                  </a:lnTo>
                  <a:lnTo>
                    <a:pt x="4450" y="1126088"/>
                  </a:lnTo>
                  <a:lnTo>
                    <a:pt x="9938" y="1173361"/>
                  </a:lnTo>
                  <a:lnTo>
                    <a:pt x="17536" y="1219958"/>
                  </a:lnTo>
                  <a:lnTo>
                    <a:pt x="27195" y="1265830"/>
                  </a:lnTo>
                  <a:lnTo>
                    <a:pt x="38864" y="1310928"/>
                  </a:lnTo>
                  <a:lnTo>
                    <a:pt x="52495" y="1355202"/>
                  </a:lnTo>
                  <a:lnTo>
                    <a:pt x="68038" y="1398603"/>
                  </a:lnTo>
                  <a:lnTo>
                    <a:pt x="85444" y="1441082"/>
                  </a:lnTo>
                  <a:lnTo>
                    <a:pt x="104662" y="1482588"/>
                  </a:lnTo>
                  <a:lnTo>
                    <a:pt x="125645" y="1523072"/>
                  </a:lnTo>
                  <a:lnTo>
                    <a:pt x="148342" y="1562486"/>
                  </a:lnTo>
                  <a:lnTo>
                    <a:pt x="172703" y="1600779"/>
                  </a:lnTo>
                  <a:lnTo>
                    <a:pt x="198680" y="1637901"/>
                  </a:lnTo>
                  <a:lnTo>
                    <a:pt x="226224" y="1673804"/>
                  </a:lnTo>
                  <a:lnTo>
                    <a:pt x="255283" y="1708438"/>
                  </a:lnTo>
                  <a:lnTo>
                    <a:pt x="285810" y="1741754"/>
                  </a:lnTo>
                  <a:lnTo>
                    <a:pt x="317755" y="1773701"/>
                  </a:lnTo>
                  <a:lnTo>
                    <a:pt x="351068" y="1804231"/>
                  </a:lnTo>
                  <a:lnTo>
                    <a:pt x="385700" y="1833294"/>
                  </a:lnTo>
                  <a:lnTo>
                    <a:pt x="421602" y="1860841"/>
                  </a:lnTo>
                  <a:lnTo>
                    <a:pt x="458724" y="1886822"/>
                  </a:lnTo>
                  <a:lnTo>
                    <a:pt x="497016" y="1911187"/>
                  </a:lnTo>
                  <a:lnTo>
                    <a:pt x="536429" y="1933887"/>
                  </a:lnTo>
                  <a:lnTo>
                    <a:pt x="576915" y="1954873"/>
                  </a:lnTo>
                  <a:lnTo>
                    <a:pt x="618422" y="1974096"/>
                  </a:lnTo>
                  <a:lnTo>
                    <a:pt x="660903" y="1991505"/>
                  </a:lnTo>
                  <a:lnTo>
                    <a:pt x="704307" y="2007051"/>
                  </a:lnTo>
                  <a:lnTo>
                    <a:pt x="748585" y="2020684"/>
                  </a:lnTo>
                  <a:lnTo>
                    <a:pt x="793688" y="2032356"/>
                  </a:lnTo>
                  <a:lnTo>
                    <a:pt x="839566" y="2042017"/>
                  </a:lnTo>
                  <a:lnTo>
                    <a:pt x="886170" y="2049617"/>
                  </a:lnTo>
                  <a:lnTo>
                    <a:pt x="933450" y="2055107"/>
                  </a:lnTo>
                  <a:lnTo>
                    <a:pt x="981358" y="2058437"/>
                  </a:lnTo>
                  <a:lnTo>
                    <a:pt x="1029843" y="2059558"/>
                  </a:lnTo>
                  <a:lnTo>
                    <a:pt x="1078317" y="2058437"/>
                  </a:lnTo>
                  <a:lnTo>
                    <a:pt x="1126214" y="2055107"/>
                  </a:lnTo>
                  <a:lnTo>
                    <a:pt x="1173485" y="2049617"/>
                  </a:lnTo>
                  <a:lnTo>
                    <a:pt x="1220080" y="2042017"/>
                  </a:lnTo>
                  <a:lnTo>
                    <a:pt x="1265950" y="2032356"/>
                  </a:lnTo>
                  <a:lnTo>
                    <a:pt x="1311045" y="2020684"/>
                  </a:lnTo>
                  <a:lnTo>
                    <a:pt x="1355316" y="2007051"/>
                  </a:lnTo>
                  <a:lnTo>
                    <a:pt x="1398713" y="1991505"/>
                  </a:lnTo>
                  <a:lnTo>
                    <a:pt x="1441188" y="1974096"/>
                  </a:lnTo>
                  <a:lnTo>
                    <a:pt x="1482690" y="1954873"/>
                  </a:lnTo>
                  <a:lnTo>
                    <a:pt x="1523170" y="1933887"/>
                  </a:lnTo>
                  <a:lnTo>
                    <a:pt x="1562578" y="1911187"/>
                  </a:lnTo>
                  <a:lnTo>
                    <a:pt x="1600866" y="1886822"/>
                  </a:lnTo>
                  <a:lnTo>
                    <a:pt x="1637984" y="1860841"/>
                  </a:lnTo>
                  <a:lnTo>
                    <a:pt x="1673881" y="1833294"/>
                  </a:lnTo>
                  <a:lnTo>
                    <a:pt x="1708510" y="1804231"/>
                  </a:lnTo>
                  <a:lnTo>
                    <a:pt x="1741820" y="1773701"/>
                  </a:lnTo>
                  <a:lnTo>
                    <a:pt x="1773762" y="1741754"/>
                  </a:lnTo>
                  <a:lnTo>
                    <a:pt x="1804287" y="1708438"/>
                  </a:lnTo>
                  <a:lnTo>
                    <a:pt x="1833344" y="1673804"/>
                  </a:lnTo>
                  <a:lnTo>
                    <a:pt x="1860886" y="1637901"/>
                  </a:lnTo>
                  <a:lnTo>
                    <a:pt x="1886861" y="1600779"/>
                  </a:lnTo>
                  <a:lnTo>
                    <a:pt x="1911222" y="1562486"/>
                  </a:lnTo>
                  <a:lnTo>
                    <a:pt x="1933917" y="1523072"/>
                  </a:lnTo>
                  <a:lnTo>
                    <a:pt x="1954899" y="1482588"/>
                  </a:lnTo>
                  <a:lnTo>
                    <a:pt x="1974117" y="1441082"/>
                  </a:lnTo>
                  <a:lnTo>
                    <a:pt x="1991521" y="1398603"/>
                  </a:lnTo>
                  <a:lnTo>
                    <a:pt x="2007064" y="1355202"/>
                  </a:lnTo>
                  <a:lnTo>
                    <a:pt x="2020694" y="1310928"/>
                  </a:lnTo>
                  <a:lnTo>
                    <a:pt x="2032363" y="1265830"/>
                  </a:lnTo>
                  <a:lnTo>
                    <a:pt x="2042022" y="1219958"/>
                  </a:lnTo>
                  <a:lnTo>
                    <a:pt x="2049620" y="1173361"/>
                  </a:lnTo>
                  <a:lnTo>
                    <a:pt x="2055108" y="1126088"/>
                  </a:lnTo>
                  <a:lnTo>
                    <a:pt x="2058438" y="1078190"/>
                  </a:lnTo>
                  <a:lnTo>
                    <a:pt x="2059559" y="1029715"/>
                  </a:lnTo>
                  <a:lnTo>
                    <a:pt x="2058438" y="981241"/>
                  </a:lnTo>
                  <a:lnTo>
                    <a:pt x="2055108" y="933344"/>
                  </a:lnTo>
                  <a:lnTo>
                    <a:pt x="2049620" y="886073"/>
                  </a:lnTo>
                  <a:lnTo>
                    <a:pt x="2042022" y="839478"/>
                  </a:lnTo>
                  <a:lnTo>
                    <a:pt x="2032363" y="793608"/>
                  </a:lnTo>
                  <a:lnTo>
                    <a:pt x="2020694" y="748513"/>
                  </a:lnTo>
                  <a:lnTo>
                    <a:pt x="2007064" y="704242"/>
                  </a:lnTo>
                  <a:lnTo>
                    <a:pt x="1991521" y="660845"/>
                  </a:lnTo>
                  <a:lnTo>
                    <a:pt x="1974117" y="618370"/>
                  </a:lnTo>
                  <a:lnTo>
                    <a:pt x="1954899" y="576868"/>
                  </a:lnTo>
                  <a:lnTo>
                    <a:pt x="1933917" y="536388"/>
                  </a:lnTo>
                  <a:lnTo>
                    <a:pt x="1911222" y="496980"/>
                  </a:lnTo>
                  <a:lnTo>
                    <a:pt x="1886861" y="458692"/>
                  </a:lnTo>
                  <a:lnTo>
                    <a:pt x="1860886" y="421574"/>
                  </a:lnTo>
                  <a:lnTo>
                    <a:pt x="1833344" y="385677"/>
                  </a:lnTo>
                  <a:lnTo>
                    <a:pt x="1804287" y="351048"/>
                  </a:lnTo>
                  <a:lnTo>
                    <a:pt x="1773762" y="317738"/>
                  </a:lnTo>
                  <a:lnTo>
                    <a:pt x="1741820" y="285796"/>
                  </a:lnTo>
                  <a:lnTo>
                    <a:pt x="1708510" y="255271"/>
                  </a:lnTo>
                  <a:lnTo>
                    <a:pt x="1673881" y="226214"/>
                  </a:lnTo>
                  <a:lnTo>
                    <a:pt x="1637984" y="198672"/>
                  </a:lnTo>
                  <a:lnTo>
                    <a:pt x="1600866" y="172697"/>
                  </a:lnTo>
                  <a:lnTo>
                    <a:pt x="1562578" y="148336"/>
                  </a:lnTo>
                  <a:lnTo>
                    <a:pt x="1523170" y="125641"/>
                  </a:lnTo>
                  <a:lnTo>
                    <a:pt x="1482690" y="104659"/>
                  </a:lnTo>
                  <a:lnTo>
                    <a:pt x="1441188" y="85441"/>
                  </a:lnTo>
                  <a:lnTo>
                    <a:pt x="1398713" y="68037"/>
                  </a:lnTo>
                  <a:lnTo>
                    <a:pt x="1355316" y="52494"/>
                  </a:lnTo>
                  <a:lnTo>
                    <a:pt x="1311045" y="38864"/>
                  </a:lnTo>
                  <a:lnTo>
                    <a:pt x="1265950" y="27195"/>
                  </a:lnTo>
                  <a:lnTo>
                    <a:pt x="1220080" y="17536"/>
                  </a:lnTo>
                  <a:lnTo>
                    <a:pt x="1173485" y="9938"/>
                  </a:lnTo>
                  <a:lnTo>
                    <a:pt x="1126214" y="4450"/>
                  </a:lnTo>
                  <a:lnTo>
                    <a:pt x="1078317" y="1120"/>
                  </a:lnTo>
                  <a:lnTo>
                    <a:pt x="102984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22630" y="2412492"/>
            <a:ext cx="1385570" cy="6299835"/>
            <a:chOff x="13422630" y="2412492"/>
            <a:chExt cx="1385570" cy="6299835"/>
          </a:xfrm>
        </p:grpSpPr>
        <p:sp>
          <p:nvSpPr>
            <p:cNvPr id="6" name="object 6"/>
            <p:cNvSpPr/>
            <p:nvPr/>
          </p:nvSpPr>
          <p:spPr>
            <a:xfrm>
              <a:off x="13428980" y="2418842"/>
              <a:ext cx="1372870" cy="6287135"/>
            </a:xfrm>
            <a:custGeom>
              <a:avLst/>
              <a:gdLst/>
              <a:ahLst/>
              <a:cxnLst/>
              <a:rect l="l" t="t" r="r" b="b"/>
              <a:pathLst>
                <a:path w="1372869" h="6287134">
                  <a:moveTo>
                    <a:pt x="686307" y="0"/>
                  </a:moveTo>
                  <a:lnTo>
                    <a:pt x="635683" y="1779"/>
                  </a:lnTo>
                  <a:lnTo>
                    <a:pt x="636765" y="1779"/>
                  </a:lnTo>
                  <a:lnTo>
                    <a:pt x="589226" y="6814"/>
                  </a:lnTo>
                  <a:lnTo>
                    <a:pt x="542195" y="15157"/>
                  </a:lnTo>
                  <a:lnTo>
                    <a:pt x="496324" y="26637"/>
                  </a:lnTo>
                  <a:lnTo>
                    <a:pt x="451731" y="41138"/>
                  </a:lnTo>
                  <a:lnTo>
                    <a:pt x="408532" y="58542"/>
                  </a:lnTo>
                  <a:lnTo>
                    <a:pt x="366842" y="78734"/>
                  </a:lnTo>
                  <a:lnTo>
                    <a:pt x="326779" y="101599"/>
                  </a:lnTo>
                  <a:lnTo>
                    <a:pt x="288458" y="127020"/>
                  </a:lnTo>
                  <a:lnTo>
                    <a:pt x="251995" y="154881"/>
                  </a:lnTo>
                  <a:lnTo>
                    <a:pt x="217508" y="185065"/>
                  </a:lnTo>
                  <a:lnTo>
                    <a:pt x="185111" y="217458"/>
                  </a:lnTo>
                  <a:lnTo>
                    <a:pt x="154921" y="251942"/>
                  </a:lnTo>
                  <a:lnTo>
                    <a:pt x="127055" y="288403"/>
                  </a:lnTo>
                  <a:lnTo>
                    <a:pt x="101629" y="326723"/>
                  </a:lnTo>
                  <a:lnTo>
                    <a:pt x="78759" y="366786"/>
                  </a:lnTo>
                  <a:lnTo>
                    <a:pt x="58561" y="408478"/>
                  </a:lnTo>
                  <a:lnTo>
                    <a:pt x="41152" y="451681"/>
                  </a:lnTo>
                  <a:lnTo>
                    <a:pt x="26647" y="496279"/>
                  </a:lnTo>
                  <a:lnTo>
                    <a:pt x="15163" y="542157"/>
                  </a:lnTo>
                  <a:lnTo>
                    <a:pt x="6816" y="589198"/>
                  </a:lnTo>
                  <a:lnTo>
                    <a:pt x="1766" y="636885"/>
                  </a:lnTo>
                  <a:lnTo>
                    <a:pt x="0" y="686307"/>
                  </a:lnTo>
                  <a:lnTo>
                    <a:pt x="0" y="5600319"/>
                  </a:lnTo>
                  <a:lnTo>
                    <a:pt x="1723" y="5649339"/>
                  </a:lnTo>
                  <a:lnTo>
                    <a:pt x="6816" y="5697428"/>
                  </a:lnTo>
                  <a:lnTo>
                    <a:pt x="15163" y="5744469"/>
                  </a:lnTo>
                  <a:lnTo>
                    <a:pt x="26647" y="5790347"/>
                  </a:lnTo>
                  <a:lnTo>
                    <a:pt x="41152" y="5834945"/>
                  </a:lnTo>
                  <a:lnTo>
                    <a:pt x="58561" y="5878148"/>
                  </a:lnTo>
                  <a:lnTo>
                    <a:pt x="78759" y="5919840"/>
                  </a:lnTo>
                  <a:lnTo>
                    <a:pt x="101629" y="5959903"/>
                  </a:lnTo>
                  <a:lnTo>
                    <a:pt x="127055" y="5998223"/>
                  </a:lnTo>
                  <a:lnTo>
                    <a:pt x="154921" y="6034684"/>
                  </a:lnTo>
                  <a:lnTo>
                    <a:pt x="185111" y="6069168"/>
                  </a:lnTo>
                  <a:lnTo>
                    <a:pt x="217508" y="6101561"/>
                  </a:lnTo>
                  <a:lnTo>
                    <a:pt x="251995" y="6131745"/>
                  </a:lnTo>
                  <a:lnTo>
                    <a:pt x="288458" y="6159606"/>
                  </a:lnTo>
                  <a:lnTo>
                    <a:pt x="326779" y="6185027"/>
                  </a:lnTo>
                  <a:lnTo>
                    <a:pt x="366842" y="6207892"/>
                  </a:lnTo>
                  <a:lnTo>
                    <a:pt x="408532" y="6228084"/>
                  </a:lnTo>
                  <a:lnTo>
                    <a:pt x="451731" y="6245488"/>
                  </a:lnTo>
                  <a:lnTo>
                    <a:pt x="496324" y="6259989"/>
                  </a:lnTo>
                  <a:lnTo>
                    <a:pt x="542195" y="6271469"/>
                  </a:lnTo>
                  <a:lnTo>
                    <a:pt x="589226" y="6279812"/>
                  </a:lnTo>
                  <a:lnTo>
                    <a:pt x="637302" y="6284904"/>
                  </a:lnTo>
                  <a:lnTo>
                    <a:pt x="686307" y="6286627"/>
                  </a:lnTo>
                  <a:lnTo>
                    <a:pt x="735328" y="6284904"/>
                  </a:lnTo>
                  <a:lnTo>
                    <a:pt x="783417" y="6279812"/>
                  </a:lnTo>
                  <a:lnTo>
                    <a:pt x="830458" y="6271469"/>
                  </a:lnTo>
                  <a:lnTo>
                    <a:pt x="876336" y="6259989"/>
                  </a:lnTo>
                  <a:lnTo>
                    <a:pt x="920934" y="6245488"/>
                  </a:lnTo>
                  <a:lnTo>
                    <a:pt x="964137" y="6228084"/>
                  </a:lnTo>
                  <a:lnTo>
                    <a:pt x="1005829" y="6207892"/>
                  </a:lnTo>
                  <a:lnTo>
                    <a:pt x="1045892" y="6185027"/>
                  </a:lnTo>
                  <a:lnTo>
                    <a:pt x="1084212" y="6159606"/>
                  </a:lnTo>
                  <a:lnTo>
                    <a:pt x="1120673" y="6131745"/>
                  </a:lnTo>
                  <a:lnTo>
                    <a:pt x="1155157" y="6101561"/>
                  </a:lnTo>
                  <a:lnTo>
                    <a:pt x="1187550" y="6069168"/>
                  </a:lnTo>
                  <a:lnTo>
                    <a:pt x="1217734" y="6034684"/>
                  </a:lnTo>
                  <a:lnTo>
                    <a:pt x="1245595" y="5998223"/>
                  </a:lnTo>
                  <a:lnTo>
                    <a:pt x="1271016" y="5959903"/>
                  </a:lnTo>
                  <a:lnTo>
                    <a:pt x="1293881" y="5919840"/>
                  </a:lnTo>
                  <a:lnTo>
                    <a:pt x="1314073" y="5878148"/>
                  </a:lnTo>
                  <a:lnTo>
                    <a:pt x="1331477" y="5834945"/>
                  </a:lnTo>
                  <a:lnTo>
                    <a:pt x="1345978" y="5790347"/>
                  </a:lnTo>
                  <a:lnTo>
                    <a:pt x="1357458" y="5744469"/>
                  </a:lnTo>
                  <a:lnTo>
                    <a:pt x="1365801" y="5697428"/>
                  </a:lnTo>
                  <a:lnTo>
                    <a:pt x="1370893" y="5649339"/>
                  </a:lnTo>
                  <a:lnTo>
                    <a:pt x="1372615" y="5600319"/>
                  </a:lnTo>
                  <a:lnTo>
                    <a:pt x="1372615" y="686307"/>
                  </a:lnTo>
                  <a:lnTo>
                    <a:pt x="1370850" y="637287"/>
                  </a:lnTo>
                  <a:lnTo>
                    <a:pt x="1370836" y="636885"/>
                  </a:lnTo>
                  <a:lnTo>
                    <a:pt x="1365544" y="588002"/>
                  </a:lnTo>
                  <a:lnTo>
                    <a:pt x="1356813" y="539833"/>
                  </a:lnTo>
                  <a:lnTo>
                    <a:pt x="1344713" y="492550"/>
                  </a:lnTo>
                  <a:lnTo>
                    <a:pt x="1329315" y="446330"/>
                  </a:lnTo>
                  <a:lnTo>
                    <a:pt x="1310693" y="401344"/>
                  </a:lnTo>
                  <a:lnTo>
                    <a:pt x="1288916" y="357768"/>
                  </a:lnTo>
                  <a:lnTo>
                    <a:pt x="1264057" y="315776"/>
                  </a:lnTo>
                  <a:lnTo>
                    <a:pt x="1236187" y="275541"/>
                  </a:lnTo>
                  <a:lnTo>
                    <a:pt x="1205378" y="237238"/>
                  </a:lnTo>
                  <a:lnTo>
                    <a:pt x="1171702" y="201040"/>
                  </a:lnTo>
                  <a:lnTo>
                    <a:pt x="1135475" y="167332"/>
                  </a:lnTo>
                  <a:lnTo>
                    <a:pt x="1097154" y="136497"/>
                  </a:lnTo>
                  <a:lnTo>
                    <a:pt x="1056909" y="108607"/>
                  </a:lnTo>
                  <a:lnTo>
                    <a:pt x="1014912" y="83732"/>
                  </a:lnTo>
                  <a:lnTo>
                    <a:pt x="971334" y="61943"/>
                  </a:lnTo>
                  <a:lnTo>
                    <a:pt x="926349" y="43312"/>
                  </a:lnTo>
                  <a:lnTo>
                    <a:pt x="880127" y="27909"/>
                  </a:lnTo>
                  <a:lnTo>
                    <a:pt x="832840" y="15805"/>
                  </a:lnTo>
                  <a:lnTo>
                    <a:pt x="784660" y="7071"/>
                  </a:lnTo>
                  <a:lnTo>
                    <a:pt x="735758" y="1779"/>
                  </a:lnTo>
                  <a:lnTo>
                    <a:pt x="68630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28980" y="2418842"/>
              <a:ext cx="1372870" cy="6287135"/>
            </a:xfrm>
            <a:custGeom>
              <a:avLst/>
              <a:gdLst/>
              <a:ahLst/>
              <a:cxnLst/>
              <a:rect l="l" t="t" r="r" b="b"/>
              <a:pathLst>
                <a:path w="1372869" h="6287134">
                  <a:moveTo>
                    <a:pt x="686307" y="0"/>
                  </a:moveTo>
                  <a:lnTo>
                    <a:pt x="735758" y="1779"/>
                  </a:lnTo>
                  <a:lnTo>
                    <a:pt x="784660" y="7071"/>
                  </a:lnTo>
                  <a:lnTo>
                    <a:pt x="832840" y="15805"/>
                  </a:lnTo>
                  <a:lnTo>
                    <a:pt x="880127" y="27909"/>
                  </a:lnTo>
                  <a:lnTo>
                    <a:pt x="926349" y="43312"/>
                  </a:lnTo>
                  <a:lnTo>
                    <a:pt x="971334" y="61943"/>
                  </a:lnTo>
                  <a:lnTo>
                    <a:pt x="1014912" y="83732"/>
                  </a:lnTo>
                  <a:lnTo>
                    <a:pt x="1056909" y="108607"/>
                  </a:lnTo>
                  <a:lnTo>
                    <a:pt x="1097154" y="136497"/>
                  </a:lnTo>
                  <a:lnTo>
                    <a:pt x="1135475" y="167332"/>
                  </a:lnTo>
                  <a:lnTo>
                    <a:pt x="1171702" y="201040"/>
                  </a:lnTo>
                  <a:lnTo>
                    <a:pt x="1205378" y="237238"/>
                  </a:lnTo>
                  <a:lnTo>
                    <a:pt x="1236187" y="275541"/>
                  </a:lnTo>
                  <a:lnTo>
                    <a:pt x="1264057" y="315776"/>
                  </a:lnTo>
                  <a:lnTo>
                    <a:pt x="1288916" y="357768"/>
                  </a:lnTo>
                  <a:lnTo>
                    <a:pt x="1310693" y="401344"/>
                  </a:lnTo>
                  <a:lnTo>
                    <a:pt x="1329315" y="446330"/>
                  </a:lnTo>
                  <a:lnTo>
                    <a:pt x="1344713" y="492550"/>
                  </a:lnTo>
                  <a:lnTo>
                    <a:pt x="1356813" y="539833"/>
                  </a:lnTo>
                  <a:lnTo>
                    <a:pt x="1365544" y="588002"/>
                  </a:lnTo>
                  <a:lnTo>
                    <a:pt x="1370836" y="636885"/>
                  </a:lnTo>
                  <a:lnTo>
                    <a:pt x="1372615" y="686307"/>
                  </a:lnTo>
                  <a:lnTo>
                    <a:pt x="1372615" y="5600319"/>
                  </a:lnTo>
                  <a:lnTo>
                    <a:pt x="1370893" y="5649339"/>
                  </a:lnTo>
                  <a:lnTo>
                    <a:pt x="1365801" y="5697428"/>
                  </a:lnTo>
                  <a:lnTo>
                    <a:pt x="1357458" y="5744469"/>
                  </a:lnTo>
                  <a:lnTo>
                    <a:pt x="1345978" y="5790347"/>
                  </a:lnTo>
                  <a:lnTo>
                    <a:pt x="1331477" y="5834945"/>
                  </a:lnTo>
                  <a:lnTo>
                    <a:pt x="1314073" y="5878148"/>
                  </a:lnTo>
                  <a:lnTo>
                    <a:pt x="1293881" y="5919840"/>
                  </a:lnTo>
                  <a:lnTo>
                    <a:pt x="1271016" y="5959903"/>
                  </a:lnTo>
                  <a:lnTo>
                    <a:pt x="1245595" y="5998223"/>
                  </a:lnTo>
                  <a:lnTo>
                    <a:pt x="1217734" y="6034684"/>
                  </a:lnTo>
                  <a:lnTo>
                    <a:pt x="1187550" y="6069168"/>
                  </a:lnTo>
                  <a:lnTo>
                    <a:pt x="1155157" y="6101561"/>
                  </a:lnTo>
                  <a:lnTo>
                    <a:pt x="1120673" y="6131745"/>
                  </a:lnTo>
                  <a:lnTo>
                    <a:pt x="1084212" y="6159606"/>
                  </a:lnTo>
                  <a:lnTo>
                    <a:pt x="1045892" y="6185027"/>
                  </a:lnTo>
                  <a:lnTo>
                    <a:pt x="1005829" y="6207892"/>
                  </a:lnTo>
                  <a:lnTo>
                    <a:pt x="964137" y="6228084"/>
                  </a:lnTo>
                  <a:lnTo>
                    <a:pt x="920934" y="6245488"/>
                  </a:lnTo>
                  <a:lnTo>
                    <a:pt x="876336" y="6259989"/>
                  </a:lnTo>
                  <a:lnTo>
                    <a:pt x="830458" y="6271469"/>
                  </a:lnTo>
                  <a:lnTo>
                    <a:pt x="783417" y="6279812"/>
                  </a:lnTo>
                  <a:lnTo>
                    <a:pt x="735328" y="6284904"/>
                  </a:lnTo>
                  <a:lnTo>
                    <a:pt x="686307" y="6286627"/>
                  </a:lnTo>
                  <a:lnTo>
                    <a:pt x="637302" y="6284904"/>
                  </a:lnTo>
                  <a:lnTo>
                    <a:pt x="589226" y="6279812"/>
                  </a:lnTo>
                  <a:lnTo>
                    <a:pt x="542195" y="6271469"/>
                  </a:lnTo>
                  <a:lnTo>
                    <a:pt x="496324" y="6259989"/>
                  </a:lnTo>
                  <a:lnTo>
                    <a:pt x="451731" y="6245488"/>
                  </a:lnTo>
                  <a:lnTo>
                    <a:pt x="408532" y="6228084"/>
                  </a:lnTo>
                  <a:lnTo>
                    <a:pt x="366842" y="6207892"/>
                  </a:lnTo>
                  <a:lnTo>
                    <a:pt x="326779" y="6185027"/>
                  </a:lnTo>
                  <a:lnTo>
                    <a:pt x="288458" y="6159606"/>
                  </a:lnTo>
                  <a:lnTo>
                    <a:pt x="251995" y="6131745"/>
                  </a:lnTo>
                  <a:lnTo>
                    <a:pt x="217508" y="6101561"/>
                  </a:lnTo>
                  <a:lnTo>
                    <a:pt x="185111" y="6069168"/>
                  </a:lnTo>
                  <a:lnTo>
                    <a:pt x="154921" y="6034684"/>
                  </a:lnTo>
                  <a:lnTo>
                    <a:pt x="127055" y="5998223"/>
                  </a:lnTo>
                  <a:lnTo>
                    <a:pt x="101629" y="5959903"/>
                  </a:lnTo>
                  <a:lnTo>
                    <a:pt x="78759" y="5919840"/>
                  </a:lnTo>
                  <a:lnTo>
                    <a:pt x="58561" y="5878148"/>
                  </a:lnTo>
                  <a:lnTo>
                    <a:pt x="41152" y="5834945"/>
                  </a:lnTo>
                  <a:lnTo>
                    <a:pt x="26647" y="5790347"/>
                  </a:lnTo>
                  <a:lnTo>
                    <a:pt x="15163" y="5744469"/>
                  </a:lnTo>
                  <a:lnTo>
                    <a:pt x="6816" y="5697428"/>
                  </a:lnTo>
                  <a:lnTo>
                    <a:pt x="1723" y="5649339"/>
                  </a:lnTo>
                  <a:lnTo>
                    <a:pt x="0" y="5600319"/>
                  </a:lnTo>
                  <a:lnTo>
                    <a:pt x="0" y="686307"/>
                  </a:lnTo>
                  <a:lnTo>
                    <a:pt x="1723" y="637287"/>
                  </a:lnTo>
                  <a:lnTo>
                    <a:pt x="6816" y="589198"/>
                  </a:lnTo>
                  <a:lnTo>
                    <a:pt x="15163" y="542157"/>
                  </a:lnTo>
                  <a:lnTo>
                    <a:pt x="26647" y="496279"/>
                  </a:lnTo>
                  <a:lnTo>
                    <a:pt x="41152" y="451681"/>
                  </a:lnTo>
                  <a:lnTo>
                    <a:pt x="58561" y="408478"/>
                  </a:lnTo>
                  <a:lnTo>
                    <a:pt x="78759" y="366786"/>
                  </a:lnTo>
                  <a:lnTo>
                    <a:pt x="101629" y="326723"/>
                  </a:lnTo>
                  <a:lnTo>
                    <a:pt x="127055" y="288403"/>
                  </a:lnTo>
                  <a:lnTo>
                    <a:pt x="154921" y="251942"/>
                  </a:lnTo>
                  <a:lnTo>
                    <a:pt x="185111" y="217458"/>
                  </a:lnTo>
                  <a:lnTo>
                    <a:pt x="217508" y="185065"/>
                  </a:lnTo>
                  <a:lnTo>
                    <a:pt x="251995" y="154881"/>
                  </a:lnTo>
                  <a:lnTo>
                    <a:pt x="288458" y="127020"/>
                  </a:lnTo>
                  <a:lnTo>
                    <a:pt x="326779" y="101599"/>
                  </a:lnTo>
                  <a:lnTo>
                    <a:pt x="366842" y="78734"/>
                  </a:lnTo>
                  <a:lnTo>
                    <a:pt x="408532" y="58542"/>
                  </a:lnTo>
                  <a:lnTo>
                    <a:pt x="451731" y="41138"/>
                  </a:lnTo>
                  <a:lnTo>
                    <a:pt x="496324" y="26637"/>
                  </a:lnTo>
                  <a:lnTo>
                    <a:pt x="542195" y="15157"/>
                  </a:lnTo>
                  <a:lnTo>
                    <a:pt x="589226" y="6814"/>
                  </a:lnTo>
                  <a:lnTo>
                    <a:pt x="637302" y="1722"/>
                  </a:lnTo>
                  <a:lnTo>
                    <a:pt x="68630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649964" y="5055615"/>
            <a:ext cx="1385570" cy="3656329"/>
            <a:chOff x="11649964" y="5055615"/>
            <a:chExt cx="1385570" cy="3656329"/>
          </a:xfrm>
        </p:grpSpPr>
        <p:sp>
          <p:nvSpPr>
            <p:cNvPr id="9" name="object 9"/>
            <p:cNvSpPr/>
            <p:nvPr/>
          </p:nvSpPr>
          <p:spPr>
            <a:xfrm>
              <a:off x="11656314" y="5061965"/>
              <a:ext cx="1372870" cy="3643629"/>
            </a:xfrm>
            <a:custGeom>
              <a:avLst/>
              <a:gdLst/>
              <a:ahLst/>
              <a:cxnLst/>
              <a:rect l="l" t="t" r="r" b="b"/>
              <a:pathLst>
                <a:path w="1372869" h="3643629">
                  <a:moveTo>
                    <a:pt x="686307" y="0"/>
                  </a:moveTo>
                  <a:lnTo>
                    <a:pt x="635686" y="1779"/>
                  </a:lnTo>
                  <a:lnTo>
                    <a:pt x="636766" y="1779"/>
                  </a:lnTo>
                  <a:lnTo>
                    <a:pt x="589226" y="6814"/>
                  </a:lnTo>
                  <a:lnTo>
                    <a:pt x="542195" y="15157"/>
                  </a:lnTo>
                  <a:lnTo>
                    <a:pt x="496324" y="26637"/>
                  </a:lnTo>
                  <a:lnTo>
                    <a:pt x="451731" y="41138"/>
                  </a:lnTo>
                  <a:lnTo>
                    <a:pt x="408532" y="58542"/>
                  </a:lnTo>
                  <a:lnTo>
                    <a:pt x="366842" y="78734"/>
                  </a:lnTo>
                  <a:lnTo>
                    <a:pt x="326779" y="101599"/>
                  </a:lnTo>
                  <a:lnTo>
                    <a:pt x="288458" y="127020"/>
                  </a:lnTo>
                  <a:lnTo>
                    <a:pt x="251995" y="154881"/>
                  </a:lnTo>
                  <a:lnTo>
                    <a:pt x="217508" y="185065"/>
                  </a:lnTo>
                  <a:lnTo>
                    <a:pt x="185111" y="217458"/>
                  </a:lnTo>
                  <a:lnTo>
                    <a:pt x="154921" y="251942"/>
                  </a:lnTo>
                  <a:lnTo>
                    <a:pt x="127055" y="288403"/>
                  </a:lnTo>
                  <a:lnTo>
                    <a:pt x="101629" y="326723"/>
                  </a:lnTo>
                  <a:lnTo>
                    <a:pt x="78759" y="366786"/>
                  </a:lnTo>
                  <a:lnTo>
                    <a:pt x="58561" y="408478"/>
                  </a:lnTo>
                  <a:lnTo>
                    <a:pt x="41152" y="451681"/>
                  </a:lnTo>
                  <a:lnTo>
                    <a:pt x="26647" y="496279"/>
                  </a:lnTo>
                  <a:lnTo>
                    <a:pt x="15163" y="542157"/>
                  </a:lnTo>
                  <a:lnTo>
                    <a:pt x="6816" y="589198"/>
                  </a:lnTo>
                  <a:lnTo>
                    <a:pt x="1769" y="636857"/>
                  </a:lnTo>
                  <a:lnTo>
                    <a:pt x="1723" y="637287"/>
                  </a:lnTo>
                  <a:lnTo>
                    <a:pt x="0" y="686308"/>
                  </a:lnTo>
                  <a:lnTo>
                    <a:pt x="0" y="2957195"/>
                  </a:lnTo>
                  <a:lnTo>
                    <a:pt x="1723" y="3006215"/>
                  </a:lnTo>
                  <a:lnTo>
                    <a:pt x="6816" y="3054304"/>
                  </a:lnTo>
                  <a:lnTo>
                    <a:pt x="15163" y="3101345"/>
                  </a:lnTo>
                  <a:lnTo>
                    <a:pt x="26647" y="3147223"/>
                  </a:lnTo>
                  <a:lnTo>
                    <a:pt x="41152" y="3191821"/>
                  </a:lnTo>
                  <a:lnTo>
                    <a:pt x="58561" y="3235024"/>
                  </a:lnTo>
                  <a:lnTo>
                    <a:pt x="78759" y="3276716"/>
                  </a:lnTo>
                  <a:lnTo>
                    <a:pt x="101629" y="3316779"/>
                  </a:lnTo>
                  <a:lnTo>
                    <a:pt x="127055" y="3355099"/>
                  </a:lnTo>
                  <a:lnTo>
                    <a:pt x="154921" y="3391560"/>
                  </a:lnTo>
                  <a:lnTo>
                    <a:pt x="185111" y="3426044"/>
                  </a:lnTo>
                  <a:lnTo>
                    <a:pt x="217508" y="3458437"/>
                  </a:lnTo>
                  <a:lnTo>
                    <a:pt x="251995" y="3488621"/>
                  </a:lnTo>
                  <a:lnTo>
                    <a:pt x="288458" y="3516482"/>
                  </a:lnTo>
                  <a:lnTo>
                    <a:pt x="326779" y="3541903"/>
                  </a:lnTo>
                  <a:lnTo>
                    <a:pt x="366842" y="3564768"/>
                  </a:lnTo>
                  <a:lnTo>
                    <a:pt x="408532" y="3584960"/>
                  </a:lnTo>
                  <a:lnTo>
                    <a:pt x="451731" y="3602364"/>
                  </a:lnTo>
                  <a:lnTo>
                    <a:pt x="496324" y="3616865"/>
                  </a:lnTo>
                  <a:lnTo>
                    <a:pt x="542195" y="3628345"/>
                  </a:lnTo>
                  <a:lnTo>
                    <a:pt x="589226" y="3636688"/>
                  </a:lnTo>
                  <a:lnTo>
                    <a:pt x="637302" y="3641780"/>
                  </a:lnTo>
                  <a:lnTo>
                    <a:pt x="686307" y="3643503"/>
                  </a:lnTo>
                  <a:lnTo>
                    <a:pt x="734179" y="3641780"/>
                  </a:lnTo>
                  <a:lnTo>
                    <a:pt x="735233" y="3641780"/>
                  </a:lnTo>
                  <a:lnTo>
                    <a:pt x="784660" y="3636431"/>
                  </a:lnTo>
                  <a:lnTo>
                    <a:pt x="832840" y="3627700"/>
                  </a:lnTo>
                  <a:lnTo>
                    <a:pt x="880127" y="3615600"/>
                  </a:lnTo>
                  <a:lnTo>
                    <a:pt x="926349" y="3600202"/>
                  </a:lnTo>
                  <a:lnTo>
                    <a:pt x="971334" y="3581580"/>
                  </a:lnTo>
                  <a:lnTo>
                    <a:pt x="1014912" y="3559803"/>
                  </a:lnTo>
                  <a:lnTo>
                    <a:pt x="1056909" y="3534944"/>
                  </a:lnTo>
                  <a:lnTo>
                    <a:pt x="1097154" y="3507074"/>
                  </a:lnTo>
                  <a:lnTo>
                    <a:pt x="1135475" y="3476265"/>
                  </a:lnTo>
                  <a:lnTo>
                    <a:pt x="1171702" y="3442589"/>
                  </a:lnTo>
                  <a:lnTo>
                    <a:pt x="1205378" y="3406362"/>
                  </a:lnTo>
                  <a:lnTo>
                    <a:pt x="1236187" y="3368041"/>
                  </a:lnTo>
                  <a:lnTo>
                    <a:pt x="1264057" y="3327796"/>
                  </a:lnTo>
                  <a:lnTo>
                    <a:pt x="1288916" y="3285799"/>
                  </a:lnTo>
                  <a:lnTo>
                    <a:pt x="1310693" y="3242221"/>
                  </a:lnTo>
                  <a:lnTo>
                    <a:pt x="1329315" y="3197236"/>
                  </a:lnTo>
                  <a:lnTo>
                    <a:pt x="1344713" y="3151014"/>
                  </a:lnTo>
                  <a:lnTo>
                    <a:pt x="1356813" y="3103727"/>
                  </a:lnTo>
                  <a:lnTo>
                    <a:pt x="1365544" y="3055547"/>
                  </a:lnTo>
                  <a:lnTo>
                    <a:pt x="1370836" y="3006645"/>
                  </a:lnTo>
                  <a:lnTo>
                    <a:pt x="1372616" y="2957195"/>
                  </a:lnTo>
                  <a:lnTo>
                    <a:pt x="1372616" y="686308"/>
                  </a:lnTo>
                  <a:lnTo>
                    <a:pt x="1370851" y="637287"/>
                  </a:lnTo>
                  <a:lnTo>
                    <a:pt x="1365544" y="587955"/>
                  </a:lnTo>
                  <a:lnTo>
                    <a:pt x="1356813" y="539775"/>
                  </a:lnTo>
                  <a:lnTo>
                    <a:pt x="1344713" y="492488"/>
                  </a:lnTo>
                  <a:lnTo>
                    <a:pt x="1329315" y="446266"/>
                  </a:lnTo>
                  <a:lnTo>
                    <a:pt x="1310693" y="401281"/>
                  </a:lnTo>
                  <a:lnTo>
                    <a:pt x="1288916" y="357703"/>
                  </a:lnTo>
                  <a:lnTo>
                    <a:pt x="1264057" y="315706"/>
                  </a:lnTo>
                  <a:lnTo>
                    <a:pt x="1236187" y="275461"/>
                  </a:lnTo>
                  <a:lnTo>
                    <a:pt x="1205378" y="237140"/>
                  </a:lnTo>
                  <a:lnTo>
                    <a:pt x="1171702" y="200913"/>
                  </a:lnTo>
                  <a:lnTo>
                    <a:pt x="1135475" y="167237"/>
                  </a:lnTo>
                  <a:lnTo>
                    <a:pt x="1097154" y="136428"/>
                  </a:lnTo>
                  <a:lnTo>
                    <a:pt x="1056909" y="108558"/>
                  </a:lnTo>
                  <a:lnTo>
                    <a:pt x="1014912" y="83699"/>
                  </a:lnTo>
                  <a:lnTo>
                    <a:pt x="971334" y="61922"/>
                  </a:lnTo>
                  <a:lnTo>
                    <a:pt x="926349" y="43300"/>
                  </a:lnTo>
                  <a:lnTo>
                    <a:pt x="880127" y="27902"/>
                  </a:lnTo>
                  <a:lnTo>
                    <a:pt x="832840" y="15802"/>
                  </a:lnTo>
                  <a:lnTo>
                    <a:pt x="784660" y="7071"/>
                  </a:lnTo>
                  <a:lnTo>
                    <a:pt x="735758" y="1779"/>
                  </a:lnTo>
                  <a:lnTo>
                    <a:pt x="686307" y="0"/>
                  </a:lnTo>
                  <a:close/>
                </a:path>
              </a:pathLst>
            </a:custGeom>
            <a:solidFill>
              <a:srgbClr val="71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56314" y="5061965"/>
              <a:ext cx="1372870" cy="3643629"/>
            </a:xfrm>
            <a:custGeom>
              <a:avLst/>
              <a:gdLst/>
              <a:ahLst/>
              <a:cxnLst/>
              <a:rect l="l" t="t" r="r" b="b"/>
              <a:pathLst>
                <a:path w="1372869" h="3643629">
                  <a:moveTo>
                    <a:pt x="686307" y="0"/>
                  </a:moveTo>
                  <a:lnTo>
                    <a:pt x="735758" y="1779"/>
                  </a:lnTo>
                  <a:lnTo>
                    <a:pt x="784660" y="7071"/>
                  </a:lnTo>
                  <a:lnTo>
                    <a:pt x="832840" y="15802"/>
                  </a:lnTo>
                  <a:lnTo>
                    <a:pt x="880127" y="27902"/>
                  </a:lnTo>
                  <a:lnTo>
                    <a:pt x="926349" y="43300"/>
                  </a:lnTo>
                  <a:lnTo>
                    <a:pt x="971334" y="61922"/>
                  </a:lnTo>
                  <a:lnTo>
                    <a:pt x="1014912" y="83699"/>
                  </a:lnTo>
                  <a:lnTo>
                    <a:pt x="1056909" y="108558"/>
                  </a:lnTo>
                  <a:lnTo>
                    <a:pt x="1097154" y="136428"/>
                  </a:lnTo>
                  <a:lnTo>
                    <a:pt x="1135475" y="167237"/>
                  </a:lnTo>
                  <a:lnTo>
                    <a:pt x="1171702" y="200913"/>
                  </a:lnTo>
                  <a:lnTo>
                    <a:pt x="1205378" y="237140"/>
                  </a:lnTo>
                  <a:lnTo>
                    <a:pt x="1236187" y="275461"/>
                  </a:lnTo>
                  <a:lnTo>
                    <a:pt x="1264057" y="315706"/>
                  </a:lnTo>
                  <a:lnTo>
                    <a:pt x="1288916" y="357703"/>
                  </a:lnTo>
                  <a:lnTo>
                    <a:pt x="1310693" y="401281"/>
                  </a:lnTo>
                  <a:lnTo>
                    <a:pt x="1329315" y="446266"/>
                  </a:lnTo>
                  <a:lnTo>
                    <a:pt x="1344713" y="492488"/>
                  </a:lnTo>
                  <a:lnTo>
                    <a:pt x="1356813" y="539775"/>
                  </a:lnTo>
                  <a:lnTo>
                    <a:pt x="1365544" y="587955"/>
                  </a:lnTo>
                  <a:lnTo>
                    <a:pt x="1370836" y="636857"/>
                  </a:lnTo>
                  <a:lnTo>
                    <a:pt x="1372616" y="686308"/>
                  </a:lnTo>
                  <a:lnTo>
                    <a:pt x="1372616" y="2957195"/>
                  </a:lnTo>
                  <a:lnTo>
                    <a:pt x="1370836" y="3006645"/>
                  </a:lnTo>
                  <a:lnTo>
                    <a:pt x="1365544" y="3055547"/>
                  </a:lnTo>
                  <a:lnTo>
                    <a:pt x="1356813" y="3103727"/>
                  </a:lnTo>
                  <a:lnTo>
                    <a:pt x="1344713" y="3151014"/>
                  </a:lnTo>
                  <a:lnTo>
                    <a:pt x="1329315" y="3197236"/>
                  </a:lnTo>
                  <a:lnTo>
                    <a:pt x="1310693" y="3242221"/>
                  </a:lnTo>
                  <a:lnTo>
                    <a:pt x="1288916" y="3285799"/>
                  </a:lnTo>
                  <a:lnTo>
                    <a:pt x="1264057" y="3327796"/>
                  </a:lnTo>
                  <a:lnTo>
                    <a:pt x="1236187" y="3368041"/>
                  </a:lnTo>
                  <a:lnTo>
                    <a:pt x="1205378" y="3406362"/>
                  </a:lnTo>
                  <a:lnTo>
                    <a:pt x="1171702" y="3442589"/>
                  </a:lnTo>
                  <a:lnTo>
                    <a:pt x="1135475" y="3476265"/>
                  </a:lnTo>
                  <a:lnTo>
                    <a:pt x="1097154" y="3507074"/>
                  </a:lnTo>
                  <a:lnTo>
                    <a:pt x="1056909" y="3534944"/>
                  </a:lnTo>
                  <a:lnTo>
                    <a:pt x="1014912" y="3559803"/>
                  </a:lnTo>
                  <a:lnTo>
                    <a:pt x="971334" y="3581580"/>
                  </a:lnTo>
                  <a:lnTo>
                    <a:pt x="926349" y="3600202"/>
                  </a:lnTo>
                  <a:lnTo>
                    <a:pt x="880127" y="3615600"/>
                  </a:lnTo>
                  <a:lnTo>
                    <a:pt x="832840" y="3627700"/>
                  </a:lnTo>
                  <a:lnTo>
                    <a:pt x="784660" y="3636431"/>
                  </a:lnTo>
                  <a:lnTo>
                    <a:pt x="735758" y="3641723"/>
                  </a:lnTo>
                  <a:lnTo>
                    <a:pt x="686307" y="3643503"/>
                  </a:lnTo>
                  <a:lnTo>
                    <a:pt x="637302" y="3641780"/>
                  </a:lnTo>
                  <a:lnTo>
                    <a:pt x="589226" y="3636688"/>
                  </a:lnTo>
                  <a:lnTo>
                    <a:pt x="542195" y="3628345"/>
                  </a:lnTo>
                  <a:lnTo>
                    <a:pt x="496324" y="3616865"/>
                  </a:lnTo>
                  <a:lnTo>
                    <a:pt x="451731" y="3602364"/>
                  </a:lnTo>
                  <a:lnTo>
                    <a:pt x="408532" y="3584960"/>
                  </a:lnTo>
                  <a:lnTo>
                    <a:pt x="366842" y="3564768"/>
                  </a:lnTo>
                  <a:lnTo>
                    <a:pt x="326779" y="3541903"/>
                  </a:lnTo>
                  <a:lnTo>
                    <a:pt x="288458" y="3516482"/>
                  </a:lnTo>
                  <a:lnTo>
                    <a:pt x="251995" y="3488621"/>
                  </a:lnTo>
                  <a:lnTo>
                    <a:pt x="217508" y="3458437"/>
                  </a:lnTo>
                  <a:lnTo>
                    <a:pt x="185111" y="3426044"/>
                  </a:lnTo>
                  <a:lnTo>
                    <a:pt x="154921" y="3391560"/>
                  </a:lnTo>
                  <a:lnTo>
                    <a:pt x="127055" y="3355099"/>
                  </a:lnTo>
                  <a:lnTo>
                    <a:pt x="101629" y="3316779"/>
                  </a:lnTo>
                  <a:lnTo>
                    <a:pt x="78759" y="3276716"/>
                  </a:lnTo>
                  <a:lnTo>
                    <a:pt x="58561" y="3235024"/>
                  </a:lnTo>
                  <a:lnTo>
                    <a:pt x="41152" y="3191821"/>
                  </a:lnTo>
                  <a:lnTo>
                    <a:pt x="26647" y="3147223"/>
                  </a:lnTo>
                  <a:lnTo>
                    <a:pt x="15163" y="3101345"/>
                  </a:lnTo>
                  <a:lnTo>
                    <a:pt x="6816" y="3054304"/>
                  </a:lnTo>
                  <a:lnTo>
                    <a:pt x="1723" y="3006215"/>
                  </a:lnTo>
                  <a:lnTo>
                    <a:pt x="0" y="2957195"/>
                  </a:lnTo>
                  <a:lnTo>
                    <a:pt x="0" y="686308"/>
                  </a:lnTo>
                  <a:lnTo>
                    <a:pt x="1723" y="637287"/>
                  </a:lnTo>
                  <a:lnTo>
                    <a:pt x="6816" y="589198"/>
                  </a:lnTo>
                  <a:lnTo>
                    <a:pt x="15163" y="542157"/>
                  </a:lnTo>
                  <a:lnTo>
                    <a:pt x="26647" y="496279"/>
                  </a:lnTo>
                  <a:lnTo>
                    <a:pt x="41152" y="451681"/>
                  </a:lnTo>
                  <a:lnTo>
                    <a:pt x="58561" y="408478"/>
                  </a:lnTo>
                  <a:lnTo>
                    <a:pt x="78759" y="366786"/>
                  </a:lnTo>
                  <a:lnTo>
                    <a:pt x="101629" y="326723"/>
                  </a:lnTo>
                  <a:lnTo>
                    <a:pt x="127055" y="288403"/>
                  </a:lnTo>
                  <a:lnTo>
                    <a:pt x="154921" y="251942"/>
                  </a:lnTo>
                  <a:lnTo>
                    <a:pt x="185111" y="217458"/>
                  </a:lnTo>
                  <a:lnTo>
                    <a:pt x="217508" y="185065"/>
                  </a:lnTo>
                  <a:lnTo>
                    <a:pt x="251995" y="154881"/>
                  </a:lnTo>
                  <a:lnTo>
                    <a:pt x="288458" y="127020"/>
                  </a:lnTo>
                  <a:lnTo>
                    <a:pt x="326779" y="101599"/>
                  </a:lnTo>
                  <a:lnTo>
                    <a:pt x="366842" y="78734"/>
                  </a:lnTo>
                  <a:lnTo>
                    <a:pt x="408532" y="58542"/>
                  </a:lnTo>
                  <a:lnTo>
                    <a:pt x="451731" y="41138"/>
                  </a:lnTo>
                  <a:lnTo>
                    <a:pt x="496324" y="26637"/>
                  </a:lnTo>
                  <a:lnTo>
                    <a:pt x="542195" y="15157"/>
                  </a:lnTo>
                  <a:lnTo>
                    <a:pt x="589226" y="6814"/>
                  </a:lnTo>
                  <a:lnTo>
                    <a:pt x="637302" y="1722"/>
                  </a:lnTo>
                  <a:lnTo>
                    <a:pt x="68630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649964" y="2412492"/>
            <a:ext cx="1385570" cy="2553335"/>
            <a:chOff x="11649964" y="2412492"/>
            <a:chExt cx="1385570" cy="2553335"/>
          </a:xfrm>
        </p:grpSpPr>
        <p:sp>
          <p:nvSpPr>
            <p:cNvPr id="12" name="object 12"/>
            <p:cNvSpPr/>
            <p:nvPr/>
          </p:nvSpPr>
          <p:spPr>
            <a:xfrm>
              <a:off x="11656314" y="2418842"/>
              <a:ext cx="1372870" cy="2540635"/>
            </a:xfrm>
            <a:custGeom>
              <a:avLst/>
              <a:gdLst/>
              <a:ahLst/>
              <a:cxnLst/>
              <a:rect l="l" t="t" r="r" b="b"/>
              <a:pathLst>
                <a:path w="1372869" h="2540635">
                  <a:moveTo>
                    <a:pt x="686307" y="0"/>
                  </a:moveTo>
                  <a:lnTo>
                    <a:pt x="635683" y="1779"/>
                  </a:lnTo>
                  <a:lnTo>
                    <a:pt x="636765" y="1779"/>
                  </a:lnTo>
                  <a:lnTo>
                    <a:pt x="589226" y="6814"/>
                  </a:lnTo>
                  <a:lnTo>
                    <a:pt x="542195" y="15157"/>
                  </a:lnTo>
                  <a:lnTo>
                    <a:pt x="496324" y="26637"/>
                  </a:lnTo>
                  <a:lnTo>
                    <a:pt x="451731" y="41138"/>
                  </a:lnTo>
                  <a:lnTo>
                    <a:pt x="408532" y="58542"/>
                  </a:lnTo>
                  <a:lnTo>
                    <a:pt x="366842" y="78734"/>
                  </a:lnTo>
                  <a:lnTo>
                    <a:pt x="326779" y="101599"/>
                  </a:lnTo>
                  <a:lnTo>
                    <a:pt x="288458" y="127020"/>
                  </a:lnTo>
                  <a:lnTo>
                    <a:pt x="251995" y="154881"/>
                  </a:lnTo>
                  <a:lnTo>
                    <a:pt x="217508" y="185065"/>
                  </a:lnTo>
                  <a:lnTo>
                    <a:pt x="185111" y="217458"/>
                  </a:lnTo>
                  <a:lnTo>
                    <a:pt x="154921" y="251942"/>
                  </a:lnTo>
                  <a:lnTo>
                    <a:pt x="127055" y="288403"/>
                  </a:lnTo>
                  <a:lnTo>
                    <a:pt x="101629" y="326723"/>
                  </a:lnTo>
                  <a:lnTo>
                    <a:pt x="78759" y="366786"/>
                  </a:lnTo>
                  <a:lnTo>
                    <a:pt x="58561" y="408478"/>
                  </a:lnTo>
                  <a:lnTo>
                    <a:pt x="41152" y="451681"/>
                  </a:lnTo>
                  <a:lnTo>
                    <a:pt x="26647" y="496279"/>
                  </a:lnTo>
                  <a:lnTo>
                    <a:pt x="15163" y="542157"/>
                  </a:lnTo>
                  <a:lnTo>
                    <a:pt x="6816" y="589198"/>
                  </a:lnTo>
                  <a:lnTo>
                    <a:pt x="1766" y="636885"/>
                  </a:lnTo>
                  <a:lnTo>
                    <a:pt x="0" y="686307"/>
                  </a:lnTo>
                  <a:lnTo>
                    <a:pt x="0" y="1854072"/>
                  </a:lnTo>
                  <a:lnTo>
                    <a:pt x="1767" y="1903078"/>
                  </a:lnTo>
                  <a:lnTo>
                    <a:pt x="1782" y="1903492"/>
                  </a:lnTo>
                  <a:lnTo>
                    <a:pt x="7082" y="1952367"/>
                  </a:lnTo>
                  <a:lnTo>
                    <a:pt x="15825" y="2000527"/>
                  </a:lnTo>
                  <a:lnTo>
                    <a:pt x="27941" y="2047798"/>
                  </a:lnTo>
                  <a:lnTo>
                    <a:pt x="43355" y="2094008"/>
                  </a:lnTo>
                  <a:lnTo>
                    <a:pt x="61995" y="2138984"/>
                  </a:lnTo>
                  <a:lnTo>
                    <a:pt x="83788" y="2182556"/>
                  </a:lnTo>
                  <a:lnTo>
                    <a:pt x="108662" y="2224549"/>
                  </a:lnTo>
                  <a:lnTo>
                    <a:pt x="136544" y="2264793"/>
                  </a:lnTo>
                  <a:lnTo>
                    <a:pt x="167361" y="2303113"/>
                  </a:lnTo>
                  <a:lnTo>
                    <a:pt x="201040" y="2339340"/>
                  </a:lnTo>
                  <a:lnTo>
                    <a:pt x="237267" y="2373019"/>
                  </a:lnTo>
                  <a:lnTo>
                    <a:pt x="275587" y="2403836"/>
                  </a:lnTo>
                  <a:lnTo>
                    <a:pt x="315831" y="2431718"/>
                  </a:lnTo>
                  <a:lnTo>
                    <a:pt x="357824" y="2456592"/>
                  </a:lnTo>
                  <a:lnTo>
                    <a:pt x="401396" y="2478385"/>
                  </a:lnTo>
                  <a:lnTo>
                    <a:pt x="446372" y="2497025"/>
                  </a:lnTo>
                  <a:lnTo>
                    <a:pt x="492582" y="2512439"/>
                  </a:lnTo>
                  <a:lnTo>
                    <a:pt x="539853" y="2524555"/>
                  </a:lnTo>
                  <a:lnTo>
                    <a:pt x="588013" y="2533298"/>
                  </a:lnTo>
                  <a:lnTo>
                    <a:pt x="637433" y="2538657"/>
                  </a:lnTo>
                  <a:lnTo>
                    <a:pt x="638526" y="2538657"/>
                  </a:lnTo>
                  <a:lnTo>
                    <a:pt x="686307" y="2540380"/>
                  </a:lnTo>
                  <a:lnTo>
                    <a:pt x="735328" y="2538657"/>
                  </a:lnTo>
                  <a:lnTo>
                    <a:pt x="783417" y="2533564"/>
                  </a:lnTo>
                  <a:lnTo>
                    <a:pt x="830458" y="2525217"/>
                  </a:lnTo>
                  <a:lnTo>
                    <a:pt x="876336" y="2513733"/>
                  </a:lnTo>
                  <a:lnTo>
                    <a:pt x="920934" y="2499228"/>
                  </a:lnTo>
                  <a:lnTo>
                    <a:pt x="964137" y="2481819"/>
                  </a:lnTo>
                  <a:lnTo>
                    <a:pt x="1005829" y="2461621"/>
                  </a:lnTo>
                  <a:lnTo>
                    <a:pt x="1045892" y="2438751"/>
                  </a:lnTo>
                  <a:lnTo>
                    <a:pt x="1084212" y="2413325"/>
                  </a:lnTo>
                  <a:lnTo>
                    <a:pt x="1120673" y="2385459"/>
                  </a:lnTo>
                  <a:lnTo>
                    <a:pt x="1155157" y="2355269"/>
                  </a:lnTo>
                  <a:lnTo>
                    <a:pt x="1187550" y="2322872"/>
                  </a:lnTo>
                  <a:lnTo>
                    <a:pt x="1217734" y="2288385"/>
                  </a:lnTo>
                  <a:lnTo>
                    <a:pt x="1245595" y="2251922"/>
                  </a:lnTo>
                  <a:lnTo>
                    <a:pt x="1271016" y="2213601"/>
                  </a:lnTo>
                  <a:lnTo>
                    <a:pt x="1293881" y="2173538"/>
                  </a:lnTo>
                  <a:lnTo>
                    <a:pt x="1314073" y="2131848"/>
                  </a:lnTo>
                  <a:lnTo>
                    <a:pt x="1331477" y="2088649"/>
                  </a:lnTo>
                  <a:lnTo>
                    <a:pt x="1345978" y="2044056"/>
                  </a:lnTo>
                  <a:lnTo>
                    <a:pt x="1357458" y="1998185"/>
                  </a:lnTo>
                  <a:lnTo>
                    <a:pt x="1365801" y="1951154"/>
                  </a:lnTo>
                  <a:lnTo>
                    <a:pt x="1370849" y="1903492"/>
                  </a:lnTo>
                  <a:lnTo>
                    <a:pt x="1372616" y="1854072"/>
                  </a:lnTo>
                  <a:lnTo>
                    <a:pt x="1372616" y="686307"/>
                  </a:lnTo>
                  <a:lnTo>
                    <a:pt x="1370850" y="637287"/>
                  </a:lnTo>
                  <a:lnTo>
                    <a:pt x="1370836" y="636885"/>
                  </a:lnTo>
                  <a:lnTo>
                    <a:pt x="1365544" y="588002"/>
                  </a:lnTo>
                  <a:lnTo>
                    <a:pt x="1356813" y="539833"/>
                  </a:lnTo>
                  <a:lnTo>
                    <a:pt x="1344713" y="492550"/>
                  </a:lnTo>
                  <a:lnTo>
                    <a:pt x="1329315" y="446330"/>
                  </a:lnTo>
                  <a:lnTo>
                    <a:pt x="1310693" y="401344"/>
                  </a:lnTo>
                  <a:lnTo>
                    <a:pt x="1288916" y="357768"/>
                  </a:lnTo>
                  <a:lnTo>
                    <a:pt x="1264057" y="315776"/>
                  </a:lnTo>
                  <a:lnTo>
                    <a:pt x="1236187" y="275541"/>
                  </a:lnTo>
                  <a:lnTo>
                    <a:pt x="1205378" y="237238"/>
                  </a:lnTo>
                  <a:lnTo>
                    <a:pt x="1171702" y="201040"/>
                  </a:lnTo>
                  <a:lnTo>
                    <a:pt x="1135475" y="167332"/>
                  </a:lnTo>
                  <a:lnTo>
                    <a:pt x="1097154" y="136497"/>
                  </a:lnTo>
                  <a:lnTo>
                    <a:pt x="1056909" y="108607"/>
                  </a:lnTo>
                  <a:lnTo>
                    <a:pt x="1014912" y="83732"/>
                  </a:lnTo>
                  <a:lnTo>
                    <a:pt x="971334" y="61943"/>
                  </a:lnTo>
                  <a:lnTo>
                    <a:pt x="926349" y="43312"/>
                  </a:lnTo>
                  <a:lnTo>
                    <a:pt x="880127" y="27909"/>
                  </a:lnTo>
                  <a:lnTo>
                    <a:pt x="832840" y="15805"/>
                  </a:lnTo>
                  <a:lnTo>
                    <a:pt x="784660" y="7071"/>
                  </a:lnTo>
                  <a:lnTo>
                    <a:pt x="735758" y="1779"/>
                  </a:lnTo>
                  <a:lnTo>
                    <a:pt x="686307" y="0"/>
                  </a:lnTo>
                  <a:close/>
                </a:path>
              </a:pathLst>
            </a:custGeom>
            <a:solidFill>
              <a:srgbClr val="71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56314" y="2418842"/>
              <a:ext cx="1372870" cy="2540635"/>
            </a:xfrm>
            <a:custGeom>
              <a:avLst/>
              <a:gdLst/>
              <a:ahLst/>
              <a:cxnLst/>
              <a:rect l="l" t="t" r="r" b="b"/>
              <a:pathLst>
                <a:path w="1372869" h="2540635">
                  <a:moveTo>
                    <a:pt x="686307" y="0"/>
                  </a:moveTo>
                  <a:lnTo>
                    <a:pt x="735758" y="1779"/>
                  </a:lnTo>
                  <a:lnTo>
                    <a:pt x="784660" y="7071"/>
                  </a:lnTo>
                  <a:lnTo>
                    <a:pt x="832840" y="15805"/>
                  </a:lnTo>
                  <a:lnTo>
                    <a:pt x="880127" y="27909"/>
                  </a:lnTo>
                  <a:lnTo>
                    <a:pt x="926349" y="43312"/>
                  </a:lnTo>
                  <a:lnTo>
                    <a:pt x="971334" y="61943"/>
                  </a:lnTo>
                  <a:lnTo>
                    <a:pt x="1014912" y="83732"/>
                  </a:lnTo>
                  <a:lnTo>
                    <a:pt x="1056909" y="108607"/>
                  </a:lnTo>
                  <a:lnTo>
                    <a:pt x="1097154" y="136497"/>
                  </a:lnTo>
                  <a:lnTo>
                    <a:pt x="1135475" y="167332"/>
                  </a:lnTo>
                  <a:lnTo>
                    <a:pt x="1171702" y="201040"/>
                  </a:lnTo>
                  <a:lnTo>
                    <a:pt x="1205378" y="237238"/>
                  </a:lnTo>
                  <a:lnTo>
                    <a:pt x="1236187" y="275541"/>
                  </a:lnTo>
                  <a:lnTo>
                    <a:pt x="1264057" y="315776"/>
                  </a:lnTo>
                  <a:lnTo>
                    <a:pt x="1288916" y="357768"/>
                  </a:lnTo>
                  <a:lnTo>
                    <a:pt x="1310693" y="401344"/>
                  </a:lnTo>
                  <a:lnTo>
                    <a:pt x="1329315" y="446330"/>
                  </a:lnTo>
                  <a:lnTo>
                    <a:pt x="1344713" y="492550"/>
                  </a:lnTo>
                  <a:lnTo>
                    <a:pt x="1356813" y="539833"/>
                  </a:lnTo>
                  <a:lnTo>
                    <a:pt x="1365544" y="588002"/>
                  </a:lnTo>
                  <a:lnTo>
                    <a:pt x="1370836" y="636885"/>
                  </a:lnTo>
                  <a:lnTo>
                    <a:pt x="1372616" y="686307"/>
                  </a:lnTo>
                  <a:lnTo>
                    <a:pt x="1372616" y="1854072"/>
                  </a:lnTo>
                  <a:lnTo>
                    <a:pt x="1370893" y="1903078"/>
                  </a:lnTo>
                  <a:lnTo>
                    <a:pt x="1365801" y="1951154"/>
                  </a:lnTo>
                  <a:lnTo>
                    <a:pt x="1357458" y="1998185"/>
                  </a:lnTo>
                  <a:lnTo>
                    <a:pt x="1345978" y="2044056"/>
                  </a:lnTo>
                  <a:lnTo>
                    <a:pt x="1331477" y="2088649"/>
                  </a:lnTo>
                  <a:lnTo>
                    <a:pt x="1314073" y="2131848"/>
                  </a:lnTo>
                  <a:lnTo>
                    <a:pt x="1293881" y="2173538"/>
                  </a:lnTo>
                  <a:lnTo>
                    <a:pt x="1271016" y="2213601"/>
                  </a:lnTo>
                  <a:lnTo>
                    <a:pt x="1245595" y="2251922"/>
                  </a:lnTo>
                  <a:lnTo>
                    <a:pt x="1217734" y="2288385"/>
                  </a:lnTo>
                  <a:lnTo>
                    <a:pt x="1187550" y="2322872"/>
                  </a:lnTo>
                  <a:lnTo>
                    <a:pt x="1155157" y="2355269"/>
                  </a:lnTo>
                  <a:lnTo>
                    <a:pt x="1120673" y="2385459"/>
                  </a:lnTo>
                  <a:lnTo>
                    <a:pt x="1084212" y="2413325"/>
                  </a:lnTo>
                  <a:lnTo>
                    <a:pt x="1045892" y="2438751"/>
                  </a:lnTo>
                  <a:lnTo>
                    <a:pt x="1005829" y="2461621"/>
                  </a:lnTo>
                  <a:lnTo>
                    <a:pt x="964137" y="2481819"/>
                  </a:lnTo>
                  <a:lnTo>
                    <a:pt x="920934" y="2499228"/>
                  </a:lnTo>
                  <a:lnTo>
                    <a:pt x="876336" y="2513733"/>
                  </a:lnTo>
                  <a:lnTo>
                    <a:pt x="830458" y="2525217"/>
                  </a:lnTo>
                  <a:lnTo>
                    <a:pt x="783417" y="2533564"/>
                  </a:lnTo>
                  <a:lnTo>
                    <a:pt x="735328" y="2538657"/>
                  </a:lnTo>
                  <a:lnTo>
                    <a:pt x="686307" y="2540380"/>
                  </a:lnTo>
                  <a:lnTo>
                    <a:pt x="636888" y="2538598"/>
                  </a:lnTo>
                  <a:lnTo>
                    <a:pt x="588013" y="2533298"/>
                  </a:lnTo>
                  <a:lnTo>
                    <a:pt x="539853" y="2524555"/>
                  </a:lnTo>
                  <a:lnTo>
                    <a:pt x="492582" y="2512439"/>
                  </a:lnTo>
                  <a:lnTo>
                    <a:pt x="446372" y="2497025"/>
                  </a:lnTo>
                  <a:lnTo>
                    <a:pt x="401396" y="2478385"/>
                  </a:lnTo>
                  <a:lnTo>
                    <a:pt x="357824" y="2456592"/>
                  </a:lnTo>
                  <a:lnTo>
                    <a:pt x="315831" y="2431718"/>
                  </a:lnTo>
                  <a:lnTo>
                    <a:pt x="275587" y="2403836"/>
                  </a:lnTo>
                  <a:lnTo>
                    <a:pt x="237267" y="2373019"/>
                  </a:lnTo>
                  <a:lnTo>
                    <a:pt x="201040" y="2339340"/>
                  </a:lnTo>
                  <a:lnTo>
                    <a:pt x="167361" y="2303113"/>
                  </a:lnTo>
                  <a:lnTo>
                    <a:pt x="136544" y="2264793"/>
                  </a:lnTo>
                  <a:lnTo>
                    <a:pt x="108662" y="2224549"/>
                  </a:lnTo>
                  <a:lnTo>
                    <a:pt x="83788" y="2182556"/>
                  </a:lnTo>
                  <a:lnTo>
                    <a:pt x="61995" y="2138984"/>
                  </a:lnTo>
                  <a:lnTo>
                    <a:pt x="43355" y="2094008"/>
                  </a:lnTo>
                  <a:lnTo>
                    <a:pt x="27941" y="2047798"/>
                  </a:lnTo>
                  <a:lnTo>
                    <a:pt x="15825" y="2000527"/>
                  </a:lnTo>
                  <a:lnTo>
                    <a:pt x="7082" y="1952367"/>
                  </a:lnTo>
                  <a:lnTo>
                    <a:pt x="1782" y="1903492"/>
                  </a:lnTo>
                  <a:lnTo>
                    <a:pt x="0" y="1854072"/>
                  </a:lnTo>
                  <a:lnTo>
                    <a:pt x="0" y="686307"/>
                  </a:lnTo>
                  <a:lnTo>
                    <a:pt x="1723" y="637287"/>
                  </a:lnTo>
                  <a:lnTo>
                    <a:pt x="6816" y="589198"/>
                  </a:lnTo>
                  <a:lnTo>
                    <a:pt x="15163" y="542157"/>
                  </a:lnTo>
                  <a:lnTo>
                    <a:pt x="26647" y="496279"/>
                  </a:lnTo>
                  <a:lnTo>
                    <a:pt x="41152" y="451681"/>
                  </a:lnTo>
                  <a:lnTo>
                    <a:pt x="58561" y="408478"/>
                  </a:lnTo>
                  <a:lnTo>
                    <a:pt x="78759" y="366786"/>
                  </a:lnTo>
                  <a:lnTo>
                    <a:pt x="101629" y="326723"/>
                  </a:lnTo>
                  <a:lnTo>
                    <a:pt x="127055" y="288403"/>
                  </a:lnTo>
                  <a:lnTo>
                    <a:pt x="154921" y="251942"/>
                  </a:lnTo>
                  <a:lnTo>
                    <a:pt x="185111" y="217458"/>
                  </a:lnTo>
                  <a:lnTo>
                    <a:pt x="217508" y="185065"/>
                  </a:lnTo>
                  <a:lnTo>
                    <a:pt x="251995" y="154881"/>
                  </a:lnTo>
                  <a:lnTo>
                    <a:pt x="288458" y="127020"/>
                  </a:lnTo>
                  <a:lnTo>
                    <a:pt x="326779" y="101599"/>
                  </a:lnTo>
                  <a:lnTo>
                    <a:pt x="366842" y="78734"/>
                  </a:lnTo>
                  <a:lnTo>
                    <a:pt x="408532" y="58542"/>
                  </a:lnTo>
                  <a:lnTo>
                    <a:pt x="451731" y="41138"/>
                  </a:lnTo>
                  <a:lnTo>
                    <a:pt x="496324" y="26637"/>
                  </a:lnTo>
                  <a:lnTo>
                    <a:pt x="542195" y="15157"/>
                  </a:lnTo>
                  <a:lnTo>
                    <a:pt x="589226" y="6814"/>
                  </a:lnTo>
                  <a:lnTo>
                    <a:pt x="637302" y="1722"/>
                  </a:lnTo>
                  <a:lnTo>
                    <a:pt x="68630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193390" y="4733797"/>
            <a:ext cx="2072639" cy="3978275"/>
            <a:chOff x="15193390" y="4733797"/>
            <a:chExt cx="2072639" cy="3978275"/>
          </a:xfrm>
        </p:grpSpPr>
        <p:sp>
          <p:nvSpPr>
            <p:cNvPr id="15" name="object 15"/>
            <p:cNvSpPr/>
            <p:nvPr/>
          </p:nvSpPr>
          <p:spPr>
            <a:xfrm>
              <a:off x="15199740" y="4740147"/>
              <a:ext cx="2059939" cy="3965575"/>
            </a:xfrm>
            <a:custGeom>
              <a:avLst/>
              <a:gdLst/>
              <a:ahLst/>
              <a:cxnLst/>
              <a:rect l="l" t="t" r="r" b="b"/>
              <a:pathLst>
                <a:path w="2059940" h="3965575">
                  <a:moveTo>
                    <a:pt x="1029843" y="0"/>
                  </a:moveTo>
                  <a:lnTo>
                    <a:pt x="978768" y="1265"/>
                  </a:lnTo>
                  <a:lnTo>
                    <a:pt x="928043" y="5037"/>
                  </a:lnTo>
                  <a:lnTo>
                    <a:pt x="877751" y="11282"/>
                  </a:lnTo>
                  <a:lnTo>
                    <a:pt x="827976" y="19964"/>
                  </a:lnTo>
                  <a:lnTo>
                    <a:pt x="778802" y="31050"/>
                  </a:lnTo>
                  <a:lnTo>
                    <a:pt x="730314" y="44503"/>
                  </a:lnTo>
                  <a:lnTo>
                    <a:pt x="682595" y="60289"/>
                  </a:lnTo>
                  <a:lnTo>
                    <a:pt x="635730" y="78374"/>
                  </a:lnTo>
                  <a:lnTo>
                    <a:pt x="589802" y="98723"/>
                  </a:lnTo>
                  <a:lnTo>
                    <a:pt x="544896" y="121301"/>
                  </a:lnTo>
                  <a:lnTo>
                    <a:pt x="501096" y="146072"/>
                  </a:lnTo>
                  <a:lnTo>
                    <a:pt x="458485" y="173003"/>
                  </a:lnTo>
                  <a:lnTo>
                    <a:pt x="417149" y="202059"/>
                  </a:lnTo>
                  <a:lnTo>
                    <a:pt x="377171" y="233204"/>
                  </a:lnTo>
                  <a:lnTo>
                    <a:pt x="338634" y="266404"/>
                  </a:lnTo>
                  <a:lnTo>
                    <a:pt x="301625" y="301625"/>
                  </a:lnTo>
                  <a:lnTo>
                    <a:pt x="266404" y="338634"/>
                  </a:lnTo>
                  <a:lnTo>
                    <a:pt x="233204" y="377170"/>
                  </a:lnTo>
                  <a:lnTo>
                    <a:pt x="202059" y="417148"/>
                  </a:lnTo>
                  <a:lnTo>
                    <a:pt x="173003" y="458483"/>
                  </a:lnTo>
                  <a:lnTo>
                    <a:pt x="146072" y="501092"/>
                  </a:lnTo>
                  <a:lnTo>
                    <a:pt x="121301" y="544889"/>
                  </a:lnTo>
                  <a:lnTo>
                    <a:pt x="98723" y="589791"/>
                  </a:lnTo>
                  <a:lnTo>
                    <a:pt x="78374" y="635714"/>
                  </a:lnTo>
                  <a:lnTo>
                    <a:pt x="60289" y="682573"/>
                  </a:lnTo>
                  <a:lnTo>
                    <a:pt x="44503" y="730283"/>
                  </a:lnTo>
                  <a:lnTo>
                    <a:pt x="31050" y="778761"/>
                  </a:lnTo>
                  <a:lnTo>
                    <a:pt x="19964" y="827922"/>
                  </a:lnTo>
                  <a:lnTo>
                    <a:pt x="11282" y="877683"/>
                  </a:lnTo>
                  <a:lnTo>
                    <a:pt x="5037" y="927958"/>
                  </a:lnTo>
                  <a:lnTo>
                    <a:pt x="1265" y="978664"/>
                  </a:lnTo>
                  <a:lnTo>
                    <a:pt x="0" y="1029715"/>
                  </a:lnTo>
                  <a:lnTo>
                    <a:pt x="0" y="2935604"/>
                  </a:lnTo>
                  <a:lnTo>
                    <a:pt x="1265" y="2986658"/>
                  </a:lnTo>
                  <a:lnTo>
                    <a:pt x="5037" y="3037367"/>
                  </a:lnTo>
                  <a:lnTo>
                    <a:pt x="11282" y="3087649"/>
                  </a:lnTo>
                  <a:lnTo>
                    <a:pt x="19964" y="3137417"/>
                  </a:lnTo>
                  <a:lnTo>
                    <a:pt x="31050" y="3186588"/>
                  </a:lnTo>
                  <a:lnTo>
                    <a:pt x="44503" y="3235077"/>
                  </a:lnTo>
                  <a:lnTo>
                    <a:pt x="60289" y="3282799"/>
                  </a:lnTo>
                  <a:lnTo>
                    <a:pt x="78374" y="3329670"/>
                  </a:lnTo>
                  <a:lnTo>
                    <a:pt x="98723" y="3375604"/>
                  </a:lnTo>
                  <a:lnTo>
                    <a:pt x="121301" y="3420518"/>
                  </a:lnTo>
                  <a:lnTo>
                    <a:pt x="146072" y="3464326"/>
                  </a:lnTo>
                  <a:lnTo>
                    <a:pt x="173003" y="3506944"/>
                  </a:lnTo>
                  <a:lnTo>
                    <a:pt x="202059" y="3548287"/>
                  </a:lnTo>
                  <a:lnTo>
                    <a:pt x="233204" y="3588271"/>
                  </a:lnTo>
                  <a:lnTo>
                    <a:pt x="266404" y="3626811"/>
                  </a:lnTo>
                  <a:lnTo>
                    <a:pt x="301625" y="3663823"/>
                  </a:lnTo>
                  <a:lnTo>
                    <a:pt x="338634" y="3699020"/>
                  </a:lnTo>
                  <a:lnTo>
                    <a:pt x="377171" y="3732201"/>
                  </a:lnTo>
                  <a:lnTo>
                    <a:pt x="417149" y="3763329"/>
                  </a:lnTo>
                  <a:lnTo>
                    <a:pt x="458485" y="3792370"/>
                  </a:lnTo>
                  <a:lnTo>
                    <a:pt x="501096" y="3819289"/>
                  </a:lnTo>
                  <a:lnTo>
                    <a:pt x="544896" y="3844050"/>
                  </a:lnTo>
                  <a:lnTo>
                    <a:pt x="589802" y="3866620"/>
                  </a:lnTo>
                  <a:lnTo>
                    <a:pt x="635730" y="3886962"/>
                  </a:lnTo>
                  <a:lnTo>
                    <a:pt x="682595" y="3905041"/>
                  </a:lnTo>
                  <a:lnTo>
                    <a:pt x="730314" y="3920824"/>
                  </a:lnTo>
                  <a:lnTo>
                    <a:pt x="778802" y="3934274"/>
                  </a:lnTo>
                  <a:lnTo>
                    <a:pt x="827976" y="3945358"/>
                  </a:lnTo>
                  <a:lnTo>
                    <a:pt x="877751" y="3954039"/>
                  </a:lnTo>
                  <a:lnTo>
                    <a:pt x="928043" y="3960283"/>
                  </a:lnTo>
                  <a:lnTo>
                    <a:pt x="978768" y="3964055"/>
                  </a:lnTo>
                  <a:lnTo>
                    <a:pt x="1029843" y="3965321"/>
                  </a:lnTo>
                  <a:lnTo>
                    <a:pt x="1080894" y="3964055"/>
                  </a:lnTo>
                  <a:lnTo>
                    <a:pt x="1131600" y="3960283"/>
                  </a:lnTo>
                  <a:lnTo>
                    <a:pt x="1181875" y="3954039"/>
                  </a:lnTo>
                  <a:lnTo>
                    <a:pt x="1231636" y="3945358"/>
                  </a:lnTo>
                  <a:lnTo>
                    <a:pt x="1280797" y="3934274"/>
                  </a:lnTo>
                  <a:lnTo>
                    <a:pt x="1329275" y="3920824"/>
                  </a:lnTo>
                  <a:lnTo>
                    <a:pt x="1376985" y="3905041"/>
                  </a:lnTo>
                  <a:lnTo>
                    <a:pt x="1423844" y="3886962"/>
                  </a:lnTo>
                  <a:lnTo>
                    <a:pt x="1469767" y="3866620"/>
                  </a:lnTo>
                  <a:lnTo>
                    <a:pt x="1514669" y="3844050"/>
                  </a:lnTo>
                  <a:lnTo>
                    <a:pt x="1558466" y="3819289"/>
                  </a:lnTo>
                  <a:lnTo>
                    <a:pt x="1601075" y="3792370"/>
                  </a:lnTo>
                  <a:lnTo>
                    <a:pt x="1642410" y="3763329"/>
                  </a:lnTo>
                  <a:lnTo>
                    <a:pt x="1682388" y="3732201"/>
                  </a:lnTo>
                  <a:lnTo>
                    <a:pt x="1720924" y="3699020"/>
                  </a:lnTo>
                  <a:lnTo>
                    <a:pt x="1757934" y="3663823"/>
                  </a:lnTo>
                  <a:lnTo>
                    <a:pt x="1793154" y="3626811"/>
                  </a:lnTo>
                  <a:lnTo>
                    <a:pt x="1826354" y="3588271"/>
                  </a:lnTo>
                  <a:lnTo>
                    <a:pt x="1857499" y="3548287"/>
                  </a:lnTo>
                  <a:lnTo>
                    <a:pt x="1886555" y="3506944"/>
                  </a:lnTo>
                  <a:lnTo>
                    <a:pt x="1913486" y="3464326"/>
                  </a:lnTo>
                  <a:lnTo>
                    <a:pt x="1938257" y="3420518"/>
                  </a:lnTo>
                  <a:lnTo>
                    <a:pt x="1960835" y="3375604"/>
                  </a:lnTo>
                  <a:lnTo>
                    <a:pt x="1981184" y="3329670"/>
                  </a:lnTo>
                  <a:lnTo>
                    <a:pt x="1999269" y="3282799"/>
                  </a:lnTo>
                  <a:lnTo>
                    <a:pt x="2015055" y="3235077"/>
                  </a:lnTo>
                  <a:lnTo>
                    <a:pt x="2028508" y="3186588"/>
                  </a:lnTo>
                  <a:lnTo>
                    <a:pt x="2039594" y="3137417"/>
                  </a:lnTo>
                  <a:lnTo>
                    <a:pt x="2048276" y="3087649"/>
                  </a:lnTo>
                  <a:lnTo>
                    <a:pt x="2054521" y="3037367"/>
                  </a:lnTo>
                  <a:lnTo>
                    <a:pt x="2058293" y="2986658"/>
                  </a:lnTo>
                  <a:lnTo>
                    <a:pt x="2059559" y="2935604"/>
                  </a:lnTo>
                  <a:lnTo>
                    <a:pt x="2059559" y="1029715"/>
                  </a:lnTo>
                  <a:lnTo>
                    <a:pt x="2058438" y="981241"/>
                  </a:lnTo>
                  <a:lnTo>
                    <a:pt x="2055108" y="933344"/>
                  </a:lnTo>
                  <a:lnTo>
                    <a:pt x="2049620" y="886073"/>
                  </a:lnTo>
                  <a:lnTo>
                    <a:pt x="2042022" y="839478"/>
                  </a:lnTo>
                  <a:lnTo>
                    <a:pt x="2032363" y="793608"/>
                  </a:lnTo>
                  <a:lnTo>
                    <a:pt x="2020694" y="748513"/>
                  </a:lnTo>
                  <a:lnTo>
                    <a:pt x="2007064" y="704242"/>
                  </a:lnTo>
                  <a:lnTo>
                    <a:pt x="1991521" y="660845"/>
                  </a:lnTo>
                  <a:lnTo>
                    <a:pt x="1974117" y="618370"/>
                  </a:lnTo>
                  <a:lnTo>
                    <a:pt x="1954899" y="576868"/>
                  </a:lnTo>
                  <a:lnTo>
                    <a:pt x="1933917" y="536388"/>
                  </a:lnTo>
                  <a:lnTo>
                    <a:pt x="1911222" y="496980"/>
                  </a:lnTo>
                  <a:lnTo>
                    <a:pt x="1886861" y="458692"/>
                  </a:lnTo>
                  <a:lnTo>
                    <a:pt x="1860886" y="421574"/>
                  </a:lnTo>
                  <a:lnTo>
                    <a:pt x="1833344" y="385677"/>
                  </a:lnTo>
                  <a:lnTo>
                    <a:pt x="1804287" y="351048"/>
                  </a:lnTo>
                  <a:lnTo>
                    <a:pt x="1773762" y="317738"/>
                  </a:lnTo>
                  <a:lnTo>
                    <a:pt x="1741820" y="285796"/>
                  </a:lnTo>
                  <a:lnTo>
                    <a:pt x="1708510" y="255271"/>
                  </a:lnTo>
                  <a:lnTo>
                    <a:pt x="1673881" y="226214"/>
                  </a:lnTo>
                  <a:lnTo>
                    <a:pt x="1637984" y="198672"/>
                  </a:lnTo>
                  <a:lnTo>
                    <a:pt x="1600866" y="172697"/>
                  </a:lnTo>
                  <a:lnTo>
                    <a:pt x="1562578" y="148336"/>
                  </a:lnTo>
                  <a:lnTo>
                    <a:pt x="1523170" y="125641"/>
                  </a:lnTo>
                  <a:lnTo>
                    <a:pt x="1482690" y="104659"/>
                  </a:lnTo>
                  <a:lnTo>
                    <a:pt x="1441188" y="85441"/>
                  </a:lnTo>
                  <a:lnTo>
                    <a:pt x="1398713" y="68037"/>
                  </a:lnTo>
                  <a:lnTo>
                    <a:pt x="1355316" y="52494"/>
                  </a:lnTo>
                  <a:lnTo>
                    <a:pt x="1311045" y="38864"/>
                  </a:lnTo>
                  <a:lnTo>
                    <a:pt x="1265950" y="27195"/>
                  </a:lnTo>
                  <a:lnTo>
                    <a:pt x="1220080" y="17536"/>
                  </a:lnTo>
                  <a:lnTo>
                    <a:pt x="1173485" y="9938"/>
                  </a:lnTo>
                  <a:lnTo>
                    <a:pt x="1126214" y="4450"/>
                  </a:lnTo>
                  <a:lnTo>
                    <a:pt x="1078317" y="1120"/>
                  </a:lnTo>
                  <a:lnTo>
                    <a:pt x="1029843" y="0"/>
                  </a:lnTo>
                  <a:close/>
                </a:path>
              </a:pathLst>
            </a:custGeom>
            <a:solidFill>
              <a:srgbClr val="71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99740" y="4740147"/>
              <a:ext cx="2059939" cy="3965575"/>
            </a:xfrm>
            <a:custGeom>
              <a:avLst/>
              <a:gdLst/>
              <a:ahLst/>
              <a:cxnLst/>
              <a:rect l="l" t="t" r="r" b="b"/>
              <a:pathLst>
                <a:path w="2059940" h="3965575">
                  <a:moveTo>
                    <a:pt x="1029843" y="0"/>
                  </a:moveTo>
                  <a:lnTo>
                    <a:pt x="1078317" y="1120"/>
                  </a:lnTo>
                  <a:lnTo>
                    <a:pt x="1126214" y="4450"/>
                  </a:lnTo>
                  <a:lnTo>
                    <a:pt x="1173485" y="9938"/>
                  </a:lnTo>
                  <a:lnTo>
                    <a:pt x="1220080" y="17536"/>
                  </a:lnTo>
                  <a:lnTo>
                    <a:pt x="1265950" y="27195"/>
                  </a:lnTo>
                  <a:lnTo>
                    <a:pt x="1311045" y="38864"/>
                  </a:lnTo>
                  <a:lnTo>
                    <a:pt x="1355316" y="52494"/>
                  </a:lnTo>
                  <a:lnTo>
                    <a:pt x="1398713" y="68037"/>
                  </a:lnTo>
                  <a:lnTo>
                    <a:pt x="1441188" y="85441"/>
                  </a:lnTo>
                  <a:lnTo>
                    <a:pt x="1482690" y="104659"/>
                  </a:lnTo>
                  <a:lnTo>
                    <a:pt x="1523170" y="125641"/>
                  </a:lnTo>
                  <a:lnTo>
                    <a:pt x="1562578" y="148336"/>
                  </a:lnTo>
                  <a:lnTo>
                    <a:pt x="1600866" y="172697"/>
                  </a:lnTo>
                  <a:lnTo>
                    <a:pt x="1637984" y="198672"/>
                  </a:lnTo>
                  <a:lnTo>
                    <a:pt x="1673881" y="226214"/>
                  </a:lnTo>
                  <a:lnTo>
                    <a:pt x="1708510" y="255271"/>
                  </a:lnTo>
                  <a:lnTo>
                    <a:pt x="1741820" y="285796"/>
                  </a:lnTo>
                  <a:lnTo>
                    <a:pt x="1773762" y="317738"/>
                  </a:lnTo>
                  <a:lnTo>
                    <a:pt x="1804287" y="351048"/>
                  </a:lnTo>
                  <a:lnTo>
                    <a:pt x="1833344" y="385677"/>
                  </a:lnTo>
                  <a:lnTo>
                    <a:pt x="1860886" y="421574"/>
                  </a:lnTo>
                  <a:lnTo>
                    <a:pt x="1886861" y="458692"/>
                  </a:lnTo>
                  <a:lnTo>
                    <a:pt x="1911222" y="496980"/>
                  </a:lnTo>
                  <a:lnTo>
                    <a:pt x="1933917" y="536388"/>
                  </a:lnTo>
                  <a:lnTo>
                    <a:pt x="1954899" y="576868"/>
                  </a:lnTo>
                  <a:lnTo>
                    <a:pt x="1974117" y="618370"/>
                  </a:lnTo>
                  <a:lnTo>
                    <a:pt x="1991521" y="660845"/>
                  </a:lnTo>
                  <a:lnTo>
                    <a:pt x="2007064" y="704242"/>
                  </a:lnTo>
                  <a:lnTo>
                    <a:pt x="2020694" y="748513"/>
                  </a:lnTo>
                  <a:lnTo>
                    <a:pt x="2032363" y="793608"/>
                  </a:lnTo>
                  <a:lnTo>
                    <a:pt x="2042022" y="839478"/>
                  </a:lnTo>
                  <a:lnTo>
                    <a:pt x="2049620" y="886073"/>
                  </a:lnTo>
                  <a:lnTo>
                    <a:pt x="2055108" y="933344"/>
                  </a:lnTo>
                  <a:lnTo>
                    <a:pt x="2058438" y="981241"/>
                  </a:lnTo>
                  <a:lnTo>
                    <a:pt x="2059559" y="1029715"/>
                  </a:lnTo>
                  <a:lnTo>
                    <a:pt x="2059559" y="2935604"/>
                  </a:lnTo>
                  <a:lnTo>
                    <a:pt x="2058293" y="2986658"/>
                  </a:lnTo>
                  <a:lnTo>
                    <a:pt x="2054521" y="3037367"/>
                  </a:lnTo>
                  <a:lnTo>
                    <a:pt x="2048276" y="3087649"/>
                  </a:lnTo>
                  <a:lnTo>
                    <a:pt x="2039594" y="3137417"/>
                  </a:lnTo>
                  <a:lnTo>
                    <a:pt x="2028508" y="3186588"/>
                  </a:lnTo>
                  <a:lnTo>
                    <a:pt x="2015055" y="3235077"/>
                  </a:lnTo>
                  <a:lnTo>
                    <a:pt x="1999269" y="3282799"/>
                  </a:lnTo>
                  <a:lnTo>
                    <a:pt x="1981184" y="3329670"/>
                  </a:lnTo>
                  <a:lnTo>
                    <a:pt x="1960835" y="3375604"/>
                  </a:lnTo>
                  <a:lnTo>
                    <a:pt x="1938257" y="3420518"/>
                  </a:lnTo>
                  <a:lnTo>
                    <a:pt x="1913486" y="3464326"/>
                  </a:lnTo>
                  <a:lnTo>
                    <a:pt x="1886555" y="3506944"/>
                  </a:lnTo>
                  <a:lnTo>
                    <a:pt x="1857499" y="3548287"/>
                  </a:lnTo>
                  <a:lnTo>
                    <a:pt x="1826354" y="3588271"/>
                  </a:lnTo>
                  <a:lnTo>
                    <a:pt x="1793154" y="3626811"/>
                  </a:lnTo>
                  <a:lnTo>
                    <a:pt x="1757934" y="3663823"/>
                  </a:lnTo>
                  <a:lnTo>
                    <a:pt x="1720924" y="3699020"/>
                  </a:lnTo>
                  <a:lnTo>
                    <a:pt x="1682388" y="3732201"/>
                  </a:lnTo>
                  <a:lnTo>
                    <a:pt x="1642410" y="3763329"/>
                  </a:lnTo>
                  <a:lnTo>
                    <a:pt x="1601075" y="3792370"/>
                  </a:lnTo>
                  <a:lnTo>
                    <a:pt x="1558466" y="3819289"/>
                  </a:lnTo>
                  <a:lnTo>
                    <a:pt x="1514669" y="3844050"/>
                  </a:lnTo>
                  <a:lnTo>
                    <a:pt x="1469767" y="3866620"/>
                  </a:lnTo>
                  <a:lnTo>
                    <a:pt x="1423844" y="3886962"/>
                  </a:lnTo>
                  <a:lnTo>
                    <a:pt x="1376985" y="3905041"/>
                  </a:lnTo>
                  <a:lnTo>
                    <a:pt x="1329275" y="3920824"/>
                  </a:lnTo>
                  <a:lnTo>
                    <a:pt x="1280797" y="3934274"/>
                  </a:lnTo>
                  <a:lnTo>
                    <a:pt x="1231636" y="3945358"/>
                  </a:lnTo>
                  <a:lnTo>
                    <a:pt x="1181875" y="3954039"/>
                  </a:lnTo>
                  <a:lnTo>
                    <a:pt x="1131600" y="3960283"/>
                  </a:lnTo>
                  <a:lnTo>
                    <a:pt x="1080894" y="3964055"/>
                  </a:lnTo>
                  <a:lnTo>
                    <a:pt x="1029843" y="3965321"/>
                  </a:lnTo>
                  <a:lnTo>
                    <a:pt x="978768" y="3964055"/>
                  </a:lnTo>
                  <a:lnTo>
                    <a:pt x="928043" y="3960283"/>
                  </a:lnTo>
                  <a:lnTo>
                    <a:pt x="877751" y="3954039"/>
                  </a:lnTo>
                  <a:lnTo>
                    <a:pt x="827976" y="3945358"/>
                  </a:lnTo>
                  <a:lnTo>
                    <a:pt x="778802" y="3934274"/>
                  </a:lnTo>
                  <a:lnTo>
                    <a:pt x="730314" y="3920824"/>
                  </a:lnTo>
                  <a:lnTo>
                    <a:pt x="682595" y="3905041"/>
                  </a:lnTo>
                  <a:lnTo>
                    <a:pt x="635730" y="3886962"/>
                  </a:lnTo>
                  <a:lnTo>
                    <a:pt x="589802" y="3866620"/>
                  </a:lnTo>
                  <a:lnTo>
                    <a:pt x="544896" y="3844050"/>
                  </a:lnTo>
                  <a:lnTo>
                    <a:pt x="501096" y="3819289"/>
                  </a:lnTo>
                  <a:lnTo>
                    <a:pt x="458485" y="3792370"/>
                  </a:lnTo>
                  <a:lnTo>
                    <a:pt x="417149" y="3763329"/>
                  </a:lnTo>
                  <a:lnTo>
                    <a:pt x="377171" y="3732201"/>
                  </a:lnTo>
                  <a:lnTo>
                    <a:pt x="338634" y="3699020"/>
                  </a:lnTo>
                  <a:lnTo>
                    <a:pt x="301625" y="3663823"/>
                  </a:lnTo>
                  <a:lnTo>
                    <a:pt x="266404" y="3626811"/>
                  </a:lnTo>
                  <a:lnTo>
                    <a:pt x="233204" y="3588271"/>
                  </a:lnTo>
                  <a:lnTo>
                    <a:pt x="202059" y="3548287"/>
                  </a:lnTo>
                  <a:lnTo>
                    <a:pt x="173003" y="3506944"/>
                  </a:lnTo>
                  <a:lnTo>
                    <a:pt x="146072" y="3464326"/>
                  </a:lnTo>
                  <a:lnTo>
                    <a:pt x="121301" y="3420518"/>
                  </a:lnTo>
                  <a:lnTo>
                    <a:pt x="98723" y="3375604"/>
                  </a:lnTo>
                  <a:lnTo>
                    <a:pt x="78374" y="3329670"/>
                  </a:lnTo>
                  <a:lnTo>
                    <a:pt x="60289" y="3282799"/>
                  </a:lnTo>
                  <a:lnTo>
                    <a:pt x="44503" y="3235077"/>
                  </a:lnTo>
                  <a:lnTo>
                    <a:pt x="31050" y="3186588"/>
                  </a:lnTo>
                  <a:lnTo>
                    <a:pt x="19964" y="3137417"/>
                  </a:lnTo>
                  <a:lnTo>
                    <a:pt x="11282" y="3087649"/>
                  </a:lnTo>
                  <a:lnTo>
                    <a:pt x="5037" y="3037367"/>
                  </a:lnTo>
                  <a:lnTo>
                    <a:pt x="1265" y="2986658"/>
                  </a:lnTo>
                  <a:lnTo>
                    <a:pt x="0" y="2935604"/>
                  </a:lnTo>
                  <a:lnTo>
                    <a:pt x="0" y="1029715"/>
                  </a:lnTo>
                  <a:lnTo>
                    <a:pt x="1265" y="978664"/>
                  </a:lnTo>
                  <a:lnTo>
                    <a:pt x="5037" y="927958"/>
                  </a:lnTo>
                  <a:lnTo>
                    <a:pt x="11282" y="877683"/>
                  </a:lnTo>
                  <a:lnTo>
                    <a:pt x="19964" y="827922"/>
                  </a:lnTo>
                  <a:lnTo>
                    <a:pt x="31050" y="778761"/>
                  </a:lnTo>
                  <a:lnTo>
                    <a:pt x="44503" y="730283"/>
                  </a:lnTo>
                  <a:lnTo>
                    <a:pt x="60289" y="682573"/>
                  </a:lnTo>
                  <a:lnTo>
                    <a:pt x="78374" y="635714"/>
                  </a:lnTo>
                  <a:lnTo>
                    <a:pt x="98723" y="589791"/>
                  </a:lnTo>
                  <a:lnTo>
                    <a:pt x="121301" y="544889"/>
                  </a:lnTo>
                  <a:lnTo>
                    <a:pt x="146072" y="501092"/>
                  </a:lnTo>
                  <a:lnTo>
                    <a:pt x="173003" y="458483"/>
                  </a:lnTo>
                  <a:lnTo>
                    <a:pt x="202059" y="417148"/>
                  </a:lnTo>
                  <a:lnTo>
                    <a:pt x="233204" y="377170"/>
                  </a:lnTo>
                  <a:lnTo>
                    <a:pt x="266404" y="338634"/>
                  </a:lnTo>
                  <a:lnTo>
                    <a:pt x="301625" y="301625"/>
                  </a:lnTo>
                  <a:lnTo>
                    <a:pt x="338634" y="266404"/>
                  </a:lnTo>
                  <a:lnTo>
                    <a:pt x="377171" y="233204"/>
                  </a:lnTo>
                  <a:lnTo>
                    <a:pt x="417149" y="202059"/>
                  </a:lnTo>
                  <a:lnTo>
                    <a:pt x="458485" y="173003"/>
                  </a:lnTo>
                  <a:lnTo>
                    <a:pt x="501096" y="146072"/>
                  </a:lnTo>
                  <a:lnTo>
                    <a:pt x="544896" y="121301"/>
                  </a:lnTo>
                  <a:lnTo>
                    <a:pt x="589802" y="98723"/>
                  </a:lnTo>
                  <a:lnTo>
                    <a:pt x="635730" y="78374"/>
                  </a:lnTo>
                  <a:lnTo>
                    <a:pt x="682595" y="60289"/>
                  </a:lnTo>
                  <a:lnTo>
                    <a:pt x="730314" y="44503"/>
                  </a:lnTo>
                  <a:lnTo>
                    <a:pt x="778802" y="31050"/>
                  </a:lnTo>
                  <a:lnTo>
                    <a:pt x="827976" y="19964"/>
                  </a:lnTo>
                  <a:lnTo>
                    <a:pt x="877751" y="11282"/>
                  </a:lnTo>
                  <a:lnTo>
                    <a:pt x="928043" y="5037"/>
                  </a:lnTo>
                  <a:lnTo>
                    <a:pt x="978768" y="1265"/>
                  </a:lnTo>
                  <a:lnTo>
                    <a:pt x="102984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342622" cy="744862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94536" y="2308047"/>
            <a:ext cx="8562975" cy="1497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650" spc="-470" dirty="0"/>
              <a:t>P</a:t>
            </a:r>
            <a:r>
              <a:rPr sz="9650" spc="-325" dirty="0"/>
              <a:t>r</a:t>
            </a:r>
            <a:r>
              <a:rPr sz="9650" spc="-330" dirty="0"/>
              <a:t>oj</a:t>
            </a:r>
            <a:r>
              <a:rPr sz="9650" spc="-360" dirty="0"/>
              <a:t>e</a:t>
            </a:r>
            <a:r>
              <a:rPr sz="9650" spc="-300" dirty="0"/>
              <a:t>c</a:t>
            </a:r>
            <a:r>
              <a:rPr sz="9650" spc="229" dirty="0"/>
              <a:t>t</a:t>
            </a:r>
            <a:r>
              <a:rPr sz="9650" spc="-1330" dirty="0"/>
              <a:t> </a:t>
            </a:r>
            <a:r>
              <a:rPr sz="9650" spc="-450" dirty="0"/>
              <a:t>O</a:t>
            </a:r>
            <a:r>
              <a:rPr sz="9650" spc="-434" dirty="0"/>
              <a:t>v</a:t>
            </a:r>
            <a:r>
              <a:rPr sz="9650" spc="-445" dirty="0"/>
              <a:t>e</a:t>
            </a:r>
            <a:r>
              <a:rPr sz="9650" spc="-409" dirty="0"/>
              <a:t>r</a:t>
            </a:r>
            <a:r>
              <a:rPr sz="9650" spc="-434" dirty="0"/>
              <a:t>v</a:t>
            </a:r>
            <a:r>
              <a:rPr sz="9650" spc="-430" dirty="0"/>
              <a:t>i</a:t>
            </a:r>
            <a:r>
              <a:rPr sz="9650" spc="-434" dirty="0"/>
              <a:t>e</a:t>
            </a:r>
            <a:r>
              <a:rPr sz="9650" spc="145" dirty="0"/>
              <a:t>w</a:t>
            </a:r>
            <a:endParaRPr sz="9650"/>
          </a:p>
        </p:txBody>
      </p:sp>
      <p:sp>
        <p:nvSpPr>
          <p:cNvPr id="19" name="object 19"/>
          <p:cNvSpPr txBox="1"/>
          <p:nvPr/>
        </p:nvSpPr>
        <p:spPr>
          <a:xfrm>
            <a:off x="1494536" y="4631511"/>
            <a:ext cx="9900920" cy="2920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5"/>
              </a:spcBef>
            </a:pPr>
            <a:r>
              <a:rPr sz="2750" spc="-19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750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7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750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10" dirty="0">
                <a:solidFill>
                  <a:srgbClr val="FFFFFF"/>
                </a:solidFill>
                <a:latin typeface="Verdana"/>
                <a:cs typeface="Verdana"/>
              </a:rPr>
              <a:t>demonstrates</a:t>
            </a:r>
            <a:r>
              <a:rPr sz="2750" spc="-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75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750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04" dirty="0">
                <a:solidFill>
                  <a:srgbClr val="FFFFFF"/>
                </a:solidFill>
                <a:latin typeface="Verdana"/>
                <a:cs typeface="Verdana"/>
              </a:rPr>
              <a:t>parallelization</a:t>
            </a:r>
            <a:r>
              <a:rPr sz="275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750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FFFFFF"/>
                </a:solidFill>
                <a:latin typeface="Verdana"/>
                <a:cs typeface="Verdana"/>
              </a:rPr>
              <a:t>Java</a:t>
            </a:r>
            <a:r>
              <a:rPr sz="2750" spc="-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750" spc="-165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75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Verdana"/>
                <a:cs typeface="Verdana"/>
              </a:rPr>
              <a:t>PNG</a:t>
            </a:r>
            <a:r>
              <a:rPr sz="2750" spc="-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75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Verdana"/>
                <a:cs typeface="Verdana"/>
              </a:rPr>
              <a:t>JPG</a:t>
            </a:r>
            <a:r>
              <a:rPr sz="2750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FFFFFF"/>
                </a:solidFill>
                <a:latin typeface="Verdana"/>
                <a:cs typeface="Verdana"/>
              </a:rPr>
              <a:t>files</a:t>
            </a:r>
            <a:r>
              <a:rPr sz="275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0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750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95" dirty="0">
                <a:solidFill>
                  <a:srgbClr val="FFFFFF"/>
                </a:solidFill>
                <a:latin typeface="Verdana"/>
                <a:cs typeface="Verdana"/>
              </a:rPr>
              <a:t>converting</a:t>
            </a:r>
            <a:r>
              <a:rPr sz="2750" spc="-6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9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75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750" spc="-6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95" dirty="0">
                <a:solidFill>
                  <a:srgbClr val="FFFFFF"/>
                </a:solidFill>
                <a:latin typeface="Verdana"/>
                <a:cs typeface="Verdana"/>
              </a:rPr>
              <a:t>RGB</a:t>
            </a:r>
            <a:r>
              <a:rPr sz="2750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80" dirty="0">
                <a:solidFill>
                  <a:srgbClr val="FFFFFF"/>
                </a:solidFill>
                <a:latin typeface="Verdana"/>
                <a:cs typeface="Verdana"/>
              </a:rPr>
              <a:t>format</a:t>
            </a:r>
            <a:r>
              <a:rPr sz="275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2750" spc="-175" dirty="0">
                <a:solidFill>
                  <a:srgbClr val="FFFFFF"/>
                </a:solidFill>
                <a:latin typeface="Verdana"/>
                <a:cs typeface="Verdana"/>
              </a:rPr>
              <a:t>three</a:t>
            </a:r>
            <a:r>
              <a:rPr sz="2750" spc="-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5" dirty="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sz="2750" spc="-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750" spc="-6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265" dirty="0">
                <a:solidFill>
                  <a:srgbClr val="FFFFFF"/>
                </a:solidFill>
                <a:latin typeface="Verdana"/>
                <a:cs typeface="Verdana"/>
              </a:rPr>
              <a:t>types:</a:t>
            </a:r>
            <a:endParaRPr sz="2750">
              <a:latin typeface="Verdana"/>
              <a:cs typeface="Verdana"/>
            </a:endParaRPr>
          </a:p>
          <a:p>
            <a:pPr marL="675640" indent="-36576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675640" algn="l"/>
              </a:tabLst>
            </a:pPr>
            <a:r>
              <a:rPr sz="2750" spc="-130" dirty="0">
                <a:solidFill>
                  <a:srgbClr val="FFFFFF"/>
                </a:solidFill>
                <a:latin typeface="Arial MT"/>
                <a:cs typeface="Arial MT"/>
              </a:rPr>
              <a:t>Grayscale</a:t>
            </a:r>
            <a:r>
              <a:rPr sz="2750" spc="-3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endParaRPr sz="2750">
              <a:latin typeface="Arial MT"/>
              <a:cs typeface="Arial MT"/>
            </a:endParaRPr>
          </a:p>
          <a:p>
            <a:pPr marL="675005" indent="-365125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675005" algn="l"/>
              </a:tabLst>
            </a:pP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Histogram</a:t>
            </a:r>
            <a:endParaRPr sz="2750">
              <a:latin typeface="Arial MT"/>
              <a:cs typeface="Arial MT"/>
            </a:endParaRPr>
          </a:p>
          <a:p>
            <a:pPr marL="674370" indent="-36449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674370" algn="l"/>
              </a:tabLst>
            </a:pPr>
            <a:r>
              <a:rPr sz="2750" spc="-14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2750" spc="-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750" spc="-3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Arial MT"/>
                <a:cs typeface="Arial MT"/>
              </a:rPr>
              <a:t>altered</a:t>
            </a:r>
            <a:r>
              <a:rPr sz="2750" spc="-3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brightness</a:t>
            </a:r>
            <a:endParaRPr sz="27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23720" y="1028700"/>
            <a:ext cx="6356985" cy="586105"/>
            <a:chOff x="1823720" y="1028700"/>
            <a:chExt cx="6356985" cy="586105"/>
          </a:xfrm>
        </p:grpSpPr>
        <p:sp>
          <p:nvSpPr>
            <p:cNvPr id="21" name="object 21"/>
            <p:cNvSpPr/>
            <p:nvPr/>
          </p:nvSpPr>
          <p:spPr>
            <a:xfrm>
              <a:off x="1823720" y="1028700"/>
              <a:ext cx="3086100" cy="586105"/>
            </a:xfrm>
            <a:custGeom>
              <a:avLst/>
              <a:gdLst/>
              <a:ahLst/>
              <a:cxnLst/>
              <a:rect l="l" t="t" r="r" b="b"/>
              <a:pathLst>
                <a:path w="3086100" h="586105">
                  <a:moveTo>
                    <a:pt x="2793110" y="0"/>
                  </a:moveTo>
                  <a:lnTo>
                    <a:pt x="293116" y="0"/>
                  </a:lnTo>
                  <a:lnTo>
                    <a:pt x="246993" y="3649"/>
                  </a:lnTo>
                  <a:lnTo>
                    <a:pt x="202419" y="14382"/>
                  </a:lnTo>
                  <a:lnTo>
                    <a:pt x="160180" y="31875"/>
                  </a:lnTo>
                  <a:lnTo>
                    <a:pt x="121062" y="55806"/>
                  </a:lnTo>
                  <a:lnTo>
                    <a:pt x="85852" y="85851"/>
                  </a:lnTo>
                  <a:lnTo>
                    <a:pt x="55806" y="121049"/>
                  </a:lnTo>
                  <a:lnTo>
                    <a:pt x="31875" y="160135"/>
                  </a:lnTo>
                  <a:lnTo>
                    <a:pt x="14382" y="202337"/>
                  </a:lnTo>
                  <a:lnTo>
                    <a:pt x="3649" y="246879"/>
                  </a:lnTo>
                  <a:lnTo>
                    <a:pt x="0" y="292989"/>
                  </a:lnTo>
                  <a:lnTo>
                    <a:pt x="3649" y="339111"/>
                  </a:lnTo>
                  <a:lnTo>
                    <a:pt x="14382" y="383685"/>
                  </a:lnTo>
                  <a:lnTo>
                    <a:pt x="31875" y="425924"/>
                  </a:lnTo>
                  <a:lnTo>
                    <a:pt x="55806" y="465042"/>
                  </a:lnTo>
                  <a:lnTo>
                    <a:pt x="85870" y="500268"/>
                  </a:lnTo>
                  <a:lnTo>
                    <a:pt x="121062" y="530298"/>
                  </a:lnTo>
                  <a:lnTo>
                    <a:pt x="160180" y="554229"/>
                  </a:lnTo>
                  <a:lnTo>
                    <a:pt x="202419" y="571722"/>
                  </a:lnTo>
                  <a:lnTo>
                    <a:pt x="246993" y="582455"/>
                  </a:lnTo>
                  <a:lnTo>
                    <a:pt x="293116" y="586104"/>
                  </a:lnTo>
                  <a:lnTo>
                    <a:pt x="2793110" y="586104"/>
                  </a:lnTo>
                  <a:lnTo>
                    <a:pt x="2840631" y="582269"/>
                  </a:lnTo>
                  <a:lnTo>
                    <a:pt x="2885712" y="571165"/>
                  </a:lnTo>
                  <a:lnTo>
                    <a:pt x="2927749" y="553395"/>
                  </a:lnTo>
                  <a:lnTo>
                    <a:pt x="2966139" y="529562"/>
                  </a:lnTo>
                  <a:lnTo>
                    <a:pt x="3000279" y="500268"/>
                  </a:lnTo>
                  <a:lnTo>
                    <a:pt x="3029565" y="466117"/>
                  </a:lnTo>
                  <a:lnTo>
                    <a:pt x="3053394" y="427710"/>
                  </a:lnTo>
                  <a:lnTo>
                    <a:pt x="3071161" y="385652"/>
                  </a:lnTo>
                  <a:lnTo>
                    <a:pt x="3082264" y="340544"/>
                  </a:lnTo>
                  <a:lnTo>
                    <a:pt x="3086100" y="292989"/>
                  </a:lnTo>
                  <a:lnTo>
                    <a:pt x="3082450" y="246879"/>
                  </a:lnTo>
                  <a:lnTo>
                    <a:pt x="3071717" y="202337"/>
                  </a:lnTo>
                  <a:lnTo>
                    <a:pt x="3054224" y="160135"/>
                  </a:lnTo>
                  <a:lnTo>
                    <a:pt x="3030293" y="121049"/>
                  </a:lnTo>
                  <a:lnTo>
                    <a:pt x="3000247" y="85851"/>
                  </a:lnTo>
                  <a:lnTo>
                    <a:pt x="2965099" y="55806"/>
                  </a:lnTo>
                  <a:lnTo>
                    <a:pt x="2926019" y="31875"/>
                  </a:lnTo>
                  <a:lnTo>
                    <a:pt x="2883799" y="14382"/>
                  </a:lnTo>
                  <a:lnTo>
                    <a:pt x="2839232" y="3649"/>
                  </a:lnTo>
                  <a:lnTo>
                    <a:pt x="2793110" y="0"/>
                  </a:lnTo>
                  <a:close/>
                </a:path>
              </a:pathLst>
            </a:custGeom>
            <a:solidFill>
              <a:srgbClr val="4A4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94604" y="1028700"/>
              <a:ext cx="3086100" cy="586105"/>
            </a:xfrm>
            <a:custGeom>
              <a:avLst/>
              <a:gdLst/>
              <a:ahLst/>
              <a:cxnLst/>
              <a:rect l="l" t="t" r="r" b="b"/>
              <a:pathLst>
                <a:path w="3086100" h="586105">
                  <a:moveTo>
                    <a:pt x="2792984" y="0"/>
                  </a:moveTo>
                  <a:lnTo>
                    <a:pt x="292989" y="0"/>
                  </a:lnTo>
                  <a:lnTo>
                    <a:pt x="246867" y="3649"/>
                  </a:lnTo>
                  <a:lnTo>
                    <a:pt x="202300" y="14382"/>
                  </a:lnTo>
                  <a:lnTo>
                    <a:pt x="160080" y="31875"/>
                  </a:lnTo>
                  <a:lnTo>
                    <a:pt x="121000" y="55806"/>
                  </a:lnTo>
                  <a:lnTo>
                    <a:pt x="85852" y="85851"/>
                  </a:lnTo>
                  <a:lnTo>
                    <a:pt x="55806" y="121049"/>
                  </a:lnTo>
                  <a:lnTo>
                    <a:pt x="31875" y="160135"/>
                  </a:lnTo>
                  <a:lnTo>
                    <a:pt x="14382" y="202337"/>
                  </a:lnTo>
                  <a:lnTo>
                    <a:pt x="3649" y="246879"/>
                  </a:lnTo>
                  <a:lnTo>
                    <a:pt x="0" y="292989"/>
                  </a:lnTo>
                  <a:lnTo>
                    <a:pt x="3649" y="339111"/>
                  </a:lnTo>
                  <a:lnTo>
                    <a:pt x="14382" y="383685"/>
                  </a:lnTo>
                  <a:lnTo>
                    <a:pt x="31875" y="425924"/>
                  </a:lnTo>
                  <a:lnTo>
                    <a:pt x="55806" y="465042"/>
                  </a:lnTo>
                  <a:lnTo>
                    <a:pt x="85870" y="500268"/>
                  </a:lnTo>
                  <a:lnTo>
                    <a:pt x="121000" y="530298"/>
                  </a:lnTo>
                  <a:lnTo>
                    <a:pt x="160080" y="554229"/>
                  </a:lnTo>
                  <a:lnTo>
                    <a:pt x="202300" y="571722"/>
                  </a:lnTo>
                  <a:lnTo>
                    <a:pt x="246867" y="582455"/>
                  </a:lnTo>
                  <a:lnTo>
                    <a:pt x="292989" y="586104"/>
                  </a:lnTo>
                  <a:lnTo>
                    <a:pt x="2792984" y="586104"/>
                  </a:lnTo>
                  <a:lnTo>
                    <a:pt x="2840539" y="582269"/>
                  </a:lnTo>
                  <a:lnTo>
                    <a:pt x="2885647" y="571165"/>
                  </a:lnTo>
                  <a:lnTo>
                    <a:pt x="2927705" y="553395"/>
                  </a:lnTo>
                  <a:lnTo>
                    <a:pt x="2966112" y="529562"/>
                  </a:lnTo>
                  <a:lnTo>
                    <a:pt x="3000263" y="500268"/>
                  </a:lnTo>
                  <a:lnTo>
                    <a:pt x="3029557" y="466117"/>
                  </a:lnTo>
                  <a:lnTo>
                    <a:pt x="3053390" y="427710"/>
                  </a:lnTo>
                  <a:lnTo>
                    <a:pt x="3071160" y="385652"/>
                  </a:lnTo>
                  <a:lnTo>
                    <a:pt x="3082264" y="340544"/>
                  </a:lnTo>
                  <a:lnTo>
                    <a:pt x="3086100" y="292989"/>
                  </a:lnTo>
                  <a:lnTo>
                    <a:pt x="3082450" y="246879"/>
                  </a:lnTo>
                  <a:lnTo>
                    <a:pt x="3071717" y="202337"/>
                  </a:lnTo>
                  <a:lnTo>
                    <a:pt x="3054224" y="160135"/>
                  </a:lnTo>
                  <a:lnTo>
                    <a:pt x="3030293" y="121049"/>
                  </a:lnTo>
                  <a:lnTo>
                    <a:pt x="3000248" y="85851"/>
                  </a:lnTo>
                  <a:lnTo>
                    <a:pt x="2965037" y="55806"/>
                  </a:lnTo>
                  <a:lnTo>
                    <a:pt x="2925919" y="31875"/>
                  </a:lnTo>
                  <a:lnTo>
                    <a:pt x="2883680" y="14382"/>
                  </a:lnTo>
                  <a:lnTo>
                    <a:pt x="2839106" y="3649"/>
                  </a:lnTo>
                  <a:lnTo>
                    <a:pt x="2792984" y="0"/>
                  </a:lnTo>
                  <a:close/>
                </a:path>
              </a:pathLst>
            </a:custGeom>
            <a:solidFill>
              <a:srgbClr val="5CE0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6618965" y="11396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6"/>
                </a:lnTo>
                <a:lnTo>
                  <a:pt x="748" y="30839"/>
                </a:lnTo>
                <a:lnTo>
                  <a:pt x="0" y="38353"/>
                </a:lnTo>
                <a:lnTo>
                  <a:pt x="748" y="45848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2974"/>
                </a:lnTo>
                <a:lnTo>
                  <a:pt x="640334" y="38353"/>
                </a:lnTo>
                <a:lnTo>
                  <a:pt x="639587" y="30839"/>
                </a:lnTo>
                <a:lnTo>
                  <a:pt x="609494" y="746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618965" y="12793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8"/>
                </a:lnTo>
                <a:lnTo>
                  <a:pt x="30841" y="75961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38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618965" y="141744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6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22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2487275" y="2073948"/>
            <a:ext cx="5800725" cy="8213090"/>
            <a:chOff x="12487275" y="2073948"/>
            <a:chExt cx="5800725" cy="821309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7275" y="5458808"/>
              <a:ext cx="5800725" cy="48281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4359" y="2073948"/>
              <a:ext cx="3964940" cy="6976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4970" y="940296"/>
            <a:ext cx="5043170" cy="8490585"/>
            <a:chOff x="1284970" y="940296"/>
            <a:chExt cx="5043170" cy="8490585"/>
          </a:xfrm>
        </p:grpSpPr>
        <p:sp>
          <p:nvSpPr>
            <p:cNvPr id="3" name="object 3"/>
            <p:cNvSpPr/>
            <p:nvPr/>
          </p:nvSpPr>
          <p:spPr>
            <a:xfrm>
              <a:off x="1325036" y="980576"/>
              <a:ext cx="4963160" cy="8409940"/>
            </a:xfrm>
            <a:custGeom>
              <a:avLst/>
              <a:gdLst/>
              <a:ahLst/>
              <a:cxnLst/>
              <a:rect l="l" t="t" r="r" b="b"/>
              <a:pathLst>
                <a:path w="4963160" h="8409940">
                  <a:moveTo>
                    <a:pt x="3370307" y="0"/>
                  </a:moveTo>
                  <a:lnTo>
                    <a:pt x="3323054" y="1118"/>
                  </a:lnTo>
                  <a:lnTo>
                    <a:pt x="3275284" y="6340"/>
                  </a:lnTo>
                  <a:lnTo>
                    <a:pt x="472775" y="433568"/>
                  </a:lnTo>
                  <a:lnTo>
                    <a:pt x="425620" y="442812"/>
                  </a:lnTo>
                  <a:lnTo>
                    <a:pt x="380183" y="455818"/>
                  </a:lnTo>
                  <a:lnTo>
                    <a:pt x="336603" y="472397"/>
                  </a:lnTo>
                  <a:lnTo>
                    <a:pt x="295021" y="492357"/>
                  </a:lnTo>
                  <a:lnTo>
                    <a:pt x="255576" y="515506"/>
                  </a:lnTo>
                  <a:lnTo>
                    <a:pt x="218408" y="541655"/>
                  </a:lnTo>
                  <a:lnTo>
                    <a:pt x="183659" y="570612"/>
                  </a:lnTo>
                  <a:lnTo>
                    <a:pt x="151468" y="602187"/>
                  </a:lnTo>
                  <a:lnTo>
                    <a:pt x="121975" y="636189"/>
                  </a:lnTo>
                  <a:lnTo>
                    <a:pt x="95321" y="672426"/>
                  </a:lnTo>
                  <a:lnTo>
                    <a:pt x="71646" y="710708"/>
                  </a:lnTo>
                  <a:lnTo>
                    <a:pt x="51089" y="750844"/>
                  </a:lnTo>
                  <a:lnTo>
                    <a:pt x="33792" y="792643"/>
                  </a:lnTo>
                  <a:lnTo>
                    <a:pt x="19894" y="835915"/>
                  </a:lnTo>
                  <a:lnTo>
                    <a:pt x="9536" y="880468"/>
                  </a:lnTo>
                  <a:lnTo>
                    <a:pt x="2858" y="926112"/>
                  </a:lnTo>
                  <a:lnTo>
                    <a:pt x="0" y="972656"/>
                  </a:lnTo>
                  <a:lnTo>
                    <a:pt x="980" y="1014720"/>
                  </a:lnTo>
                  <a:lnTo>
                    <a:pt x="1101" y="1019908"/>
                  </a:lnTo>
                  <a:lnTo>
                    <a:pt x="6304" y="1067679"/>
                  </a:lnTo>
                  <a:lnTo>
                    <a:pt x="1053546" y="7936982"/>
                  </a:lnTo>
                  <a:lnTo>
                    <a:pt x="1062809" y="7984136"/>
                  </a:lnTo>
                  <a:lnTo>
                    <a:pt x="1075707" y="8029137"/>
                  </a:lnTo>
                  <a:lnTo>
                    <a:pt x="1075832" y="8029574"/>
                  </a:lnTo>
                  <a:lnTo>
                    <a:pt x="1092426" y="8073155"/>
                  </a:lnTo>
                  <a:lnTo>
                    <a:pt x="1112398" y="8114739"/>
                  </a:lnTo>
                  <a:lnTo>
                    <a:pt x="1135558" y="8154186"/>
                  </a:lnTo>
                  <a:lnTo>
                    <a:pt x="1161715" y="8191354"/>
                  </a:lnTo>
                  <a:lnTo>
                    <a:pt x="1190679" y="8226105"/>
                  </a:lnTo>
                  <a:lnTo>
                    <a:pt x="1222258" y="8258297"/>
                  </a:lnTo>
                  <a:lnTo>
                    <a:pt x="1256261" y="8287790"/>
                  </a:lnTo>
                  <a:lnTo>
                    <a:pt x="1292499" y="8314444"/>
                  </a:lnTo>
                  <a:lnTo>
                    <a:pt x="1330779" y="8338119"/>
                  </a:lnTo>
                  <a:lnTo>
                    <a:pt x="1370911" y="8358674"/>
                  </a:lnTo>
                  <a:lnTo>
                    <a:pt x="1412704" y="8375969"/>
                  </a:lnTo>
                  <a:lnTo>
                    <a:pt x="1455967" y="8389863"/>
                  </a:lnTo>
                  <a:lnTo>
                    <a:pt x="1500510" y="8400216"/>
                  </a:lnTo>
                  <a:lnTo>
                    <a:pt x="1546141" y="8406888"/>
                  </a:lnTo>
                  <a:lnTo>
                    <a:pt x="1592669" y="8409739"/>
                  </a:lnTo>
                  <a:lnTo>
                    <a:pt x="1639905" y="8408628"/>
                  </a:lnTo>
                  <a:lnTo>
                    <a:pt x="1687657" y="8403414"/>
                  </a:lnTo>
                  <a:lnTo>
                    <a:pt x="2911111" y="8216930"/>
                  </a:lnTo>
                  <a:lnTo>
                    <a:pt x="1589944" y="8216930"/>
                  </a:lnTo>
                  <a:lnTo>
                    <a:pt x="1542524" y="8213657"/>
                  </a:lnTo>
                  <a:lnTo>
                    <a:pt x="1496831" y="8203752"/>
                  </a:lnTo>
                  <a:lnTo>
                    <a:pt x="1453449" y="8187647"/>
                  </a:lnTo>
                  <a:lnTo>
                    <a:pt x="1412961" y="8165769"/>
                  </a:lnTo>
                  <a:lnTo>
                    <a:pt x="1375951" y="8138550"/>
                  </a:lnTo>
                  <a:lnTo>
                    <a:pt x="1343001" y="8106419"/>
                  </a:lnTo>
                  <a:lnTo>
                    <a:pt x="1314695" y="8069804"/>
                  </a:lnTo>
                  <a:lnTo>
                    <a:pt x="1291617" y="8029137"/>
                  </a:lnTo>
                  <a:lnTo>
                    <a:pt x="1274350" y="7984847"/>
                  </a:lnTo>
                  <a:lnTo>
                    <a:pt x="1263477" y="7937363"/>
                  </a:lnTo>
                  <a:lnTo>
                    <a:pt x="208234" y="1014720"/>
                  </a:lnTo>
                  <a:lnTo>
                    <a:pt x="204427" y="966153"/>
                  </a:lnTo>
                  <a:lnTo>
                    <a:pt x="207685" y="918726"/>
                  </a:lnTo>
                  <a:lnTo>
                    <a:pt x="217578" y="873023"/>
                  </a:lnTo>
                  <a:lnTo>
                    <a:pt x="233674" y="829629"/>
                  </a:lnTo>
                  <a:lnTo>
                    <a:pt x="255545" y="789130"/>
                  </a:lnTo>
                  <a:lnTo>
                    <a:pt x="282666" y="752239"/>
                  </a:lnTo>
                  <a:lnTo>
                    <a:pt x="314889" y="719157"/>
                  </a:lnTo>
                  <a:lnTo>
                    <a:pt x="351503" y="690852"/>
                  </a:lnTo>
                  <a:lnTo>
                    <a:pt x="392171" y="667783"/>
                  </a:lnTo>
                  <a:lnTo>
                    <a:pt x="436463" y="650533"/>
                  </a:lnTo>
                  <a:lnTo>
                    <a:pt x="483951" y="639689"/>
                  </a:lnTo>
                  <a:lnTo>
                    <a:pt x="908004" y="575046"/>
                  </a:lnTo>
                  <a:lnTo>
                    <a:pt x="1630373" y="575046"/>
                  </a:lnTo>
                  <a:lnTo>
                    <a:pt x="1627205" y="566283"/>
                  </a:lnTo>
                  <a:lnTo>
                    <a:pt x="1655526" y="527675"/>
                  </a:lnTo>
                  <a:lnTo>
                    <a:pt x="2128855" y="455539"/>
                  </a:lnTo>
                  <a:lnTo>
                    <a:pt x="2339298" y="455539"/>
                  </a:lnTo>
                  <a:lnTo>
                    <a:pt x="2340319" y="437808"/>
                  </a:lnTo>
                  <a:lnTo>
                    <a:pt x="2348866" y="420471"/>
                  </a:lnTo>
                  <a:lnTo>
                    <a:pt x="2363009" y="407586"/>
                  </a:lnTo>
                  <a:lnTo>
                    <a:pt x="2380950" y="400929"/>
                  </a:lnTo>
                  <a:lnTo>
                    <a:pt x="2920108" y="400929"/>
                  </a:lnTo>
                  <a:lnTo>
                    <a:pt x="2919430" y="359273"/>
                  </a:lnTo>
                  <a:lnTo>
                    <a:pt x="2905968" y="270500"/>
                  </a:lnTo>
                  <a:lnTo>
                    <a:pt x="3327989" y="206111"/>
                  </a:lnTo>
                  <a:lnTo>
                    <a:pt x="3376552" y="202336"/>
                  </a:lnTo>
                  <a:lnTo>
                    <a:pt x="3788022" y="202336"/>
                  </a:lnTo>
                  <a:lnTo>
                    <a:pt x="3772382" y="183574"/>
                  </a:lnTo>
                  <a:lnTo>
                    <a:pt x="3740800" y="151386"/>
                  </a:lnTo>
                  <a:lnTo>
                    <a:pt x="3706792" y="121898"/>
                  </a:lnTo>
                  <a:lnTo>
                    <a:pt x="3670550" y="95249"/>
                  </a:lnTo>
                  <a:lnTo>
                    <a:pt x="3632264" y="71579"/>
                  </a:lnTo>
                  <a:lnTo>
                    <a:pt x="3592124" y="51030"/>
                  </a:lnTo>
                  <a:lnTo>
                    <a:pt x="3550323" y="33742"/>
                  </a:lnTo>
                  <a:lnTo>
                    <a:pt x="3507049" y="19854"/>
                  </a:lnTo>
                  <a:lnTo>
                    <a:pt x="3462495" y="9508"/>
                  </a:lnTo>
                  <a:lnTo>
                    <a:pt x="3416851" y="2843"/>
                  </a:lnTo>
                  <a:lnTo>
                    <a:pt x="3370307" y="0"/>
                  </a:lnTo>
                  <a:close/>
                </a:path>
                <a:path w="4963160" h="8409940">
                  <a:moveTo>
                    <a:pt x="4962198" y="7404217"/>
                  </a:moveTo>
                  <a:lnTo>
                    <a:pt x="4760295" y="7404217"/>
                  </a:lnTo>
                  <a:lnTo>
                    <a:pt x="4764069" y="7452812"/>
                  </a:lnTo>
                  <a:lnTo>
                    <a:pt x="4760785" y="7500257"/>
                  </a:lnTo>
                  <a:lnTo>
                    <a:pt x="4750872" y="7545968"/>
                  </a:lnTo>
                  <a:lnTo>
                    <a:pt x="4734760" y="7589363"/>
                  </a:lnTo>
                  <a:lnTo>
                    <a:pt x="4712877" y="7629857"/>
                  </a:lnTo>
                  <a:lnTo>
                    <a:pt x="4685653" y="7666868"/>
                  </a:lnTo>
                  <a:lnTo>
                    <a:pt x="4653518" y="7699811"/>
                  </a:lnTo>
                  <a:lnTo>
                    <a:pt x="4616901" y="7728105"/>
                  </a:lnTo>
                  <a:lnTo>
                    <a:pt x="4576231" y="7751164"/>
                  </a:lnTo>
                  <a:lnTo>
                    <a:pt x="4531938" y="7768406"/>
                  </a:lnTo>
                  <a:lnTo>
                    <a:pt x="4484451" y="7779248"/>
                  </a:lnTo>
                  <a:lnTo>
                    <a:pt x="1638508" y="8213143"/>
                  </a:lnTo>
                  <a:lnTo>
                    <a:pt x="1589944" y="8216930"/>
                  </a:lnTo>
                  <a:lnTo>
                    <a:pt x="2911111" y="8216930"/>
                  </a:lnTo>
                  <a:lnTo>
                    <a:pt x="4490293" y="7976225"/>
                  </a:lnTo>
                  <a:lnTo>
                    <a:pt x="4537429" y="7966961"/>
                  </a:lnTo>
                  <a:lnTo>
                    <a:pt x="4582852" y="7953938"/>
                  </a:lnTo>
                  <a:lnTo>
                    <a:pt x="4626372" y="7937363"/>
                  </a:lnTo>
                  <a:lnTo>
                    <a:pt x="4667995" y="7917371"/>
                  </a:lnTo>
                  <a:lnTo>
                    <a:pt x="4707435" y="7894210"/>
                  </a:lnTo>
                  <a:lnTo>
                    <a:pt x="4744598" y="7868051"/>
                  </a:lnTo>
                  <a:lnTo>
                    <a:pt x="4779346" y="7839085"/>
                  </a:lnTo>
                  <a:lnTo>
                    <a:pt x="4811536" y="7807503"/>
                  </a:lnTo>
                  <a:lnTo>
                    <a:pt x="4841028" y="7773495"/>
                  </a:lnTo>
                  <a:lnTo>
                    <a:pt x="4867683" y="7737253"/>
                  </a:lnTo>
                  <a:lnTo>
                    <a:pt x="4891358" y="7698967"/>
                  </a:lnTo>
                  <a:lnTo>
                    <a:pt x="4911913" y="7658828"/>
                  </a:lnTo>
                  <a:lnTo>
                    <a:pt x="4929208" y="7617026"/>
                  </a:lnTo>
                  <a:lnTo>
                    <a:pt x="4943102" y="7573752"/>
                  </a:lnTo>
                  <a:lnTo>
                    <a:pt x="4953455" y="7529198"/>
                  </a:lnTo>
                  <a:lnTo>
                    <a:pt x="4960125" y="7483554"/>
                  </a:lnTo>
                  <a:lnTo>
                    <a:pt x="4962973" y="7437010"/>
                  </a:lnTo>
                  <a:lnTo>
                    <a:pt x="4962207" y="7404598"/>
                  </a:lnTo>
                  <a:lnTo>
                    <a:pt x="4962198" y="7404217"/>
                  </a:lnTo>
                  <a:close/>
                </a:path>
                <a:path w="4963160" h="8409940">
                  <a:moveTo>
                    <a:pt x="3788022" y="202336"/>
                  </a:moveTo>
                  <a:lnTo>
                    <a:pt x="3376552" y="202336"/>
                  </a:lnTo>
                  <a:lnTo>
                    <a:pt x="3423972" y="205620"/>
                  </a:lnTo>
                  <a:lnTo>
                    <a:pt x="3469665" y="215533"/>
                  </a:lnTo>
                  <a:lnTo>
                    <a:pt x="3513047" y="231645"/>
                  </a:lnTo>
                  <a:lnTo>
                    <a:pt x="3553535" y="253528"/>
                  </a:lnTo>
                  <a:lnTo>
                    <a:pt x="3590545" y="280752"/>
                  </a:lnTo>
                  <a:lnTo>
                    <a:pt x="3623495" y="312887"/>
                  </a:lnTo>
                  <a:lnTo>
                    <a:pt x="3651801" y="349504"/>
                  </a:lnTo>
                  <a:lnTo>
                    <a:pt x="3674879" y="390174"/>
                  </a:lnTo>
                  <a:lnTo>
                    <a:pt x="3692146" y="434467"/>
                  </a:lnTo>
                  <a:lnTo>
                    <a:pt x="3703020" y="481955"/>
                  </a:lnTo>
                  <a:lnTo>
                    <a:pt x="4758331" y="7404217"/>
                  </a:lnTo>
                  <a:lnTo>
                    <a:pt x="4758390" y="7404598"/>
                  </a:lnTo>
                  <a:lnTo>
                    <a:pt x="4760295" y="7404217"/>
                  </a:lnTo>
                  <a:lnTo>
                    <a:pt x="4962198" y="7404217"/>
                  </a:lnTo>
                  <a:lnTo>
                    <a:pt x="4961857" y="7389757"/>
                  </a:lnTo>
                  <a:lnTo>
                    <a:pt x="4956637" y="7341987"/>
                  </a:lnTo>
                  <a:lnTo>
                    <a:pt x="3909522" y="472684"/>
                  </a:lnTo>
                  <a:lnTo>
                    <a:pt x="3900258" y="425529"/>
                  </a:lnTo>
                  <a:lnTo>
                    <a:pt x="3887235" y="380092"/>
                  </a:lnTo>
                  <a:lnTo>
                    <a:pt x="3870641" y="336513"/>
                  </a:lnTo>
                  <a:lnTo>
                    <a:pt x="3850668" y="294931"/>
                  </a:lnTo>
                  <a:lnTo>
                    <a:pt x="3827507" y="255487"/>
                  </a:lnTo>
                  <a:lnTo>
                    <a:pt x="3801348" y="218321"/>
                  </a:lnTo>
                  <a:lnTo>
                    <a:pt x="3788022" y="202336"/>
                  </a:lnTo>
                  <a:close/>
                </a:path>
                <a:path w="4963160" h="8409940">
                  <a:moveTo>
                    <a:pt x="1630373" y="575046"/>
                  </a:moveTo>
                  <a:lnTo>
                    <a:pt x="908004" y="575046"/>
                  </a:lnTo>
                  <a:lnTo>
                    <a:pt x="921593" y="663819"/>
                  </a:lnTo>
                  <a:lnTo>
                    <a:pt x="935553" y="711325"/>
                  </a:lnTo>
                  <a:lnTo>
                    <a:pt x="960724" y="752111"/>
                  </a:lnTo>
                  <a:lnTo>
                    <a:pt x="995253" y="785024"/>
                  </a:lnTo>
                  <a:lnTo>
                    <a:pt x="1036814" y="808147"/>
                  </a:lnTo>
                  <a:lnTo>
                    <a:pt x="1083400" y="820073"/>
                  </a:lnTo>
                  <a:lnTo>
                    <a:pt x="1132921" y="819267"/>
                  </a:lnTo>
                  <a:lnTo>
                    <a:pt x="2605707" y="594731"/>
                  </a:lnTo>
                  <a:lnTo>
                    <a:pt x="1665813" y="594731"/>
                  </a:lnTo>
                  <a:lnTo>
                    <a:pt x="1652690" y="594197"/>
                  </a:lnTo>
                  <a:lnTo>
                    <a:pt x="1640936" y="588936"/>
                  </a:lnTo>
                  <a:lnTo>
                    <a:pt x="1631969" y="579461"/>
                  </a:lnTo>
                  <a:lnTo>
                    <a:pt x="1630373" y="575046"/>
                  </a:lnTo>
                  <a:close/>
                </a:path>
                <a:path w="4963160" h="8409940">
                  <a:moveTo>
                    <a:pt x="2339298" y="455539"/>
                  </a:moveTo>
                  <a:lnTo>
                    <a:pt x="2128855" y="455539"/>
                  </a:lnTo>
                  <a:lnTo>
                    <a:pt x="2141979" y="456072"/>
                  </a:lnTo>
                  <a:lnTo>
                    <a:pt x="2153747" y="461333"/>
                  </a:lnTo>
                  <a:lnTo>
                    <a:pt x="2162752" y="470808"/>
                  </a:lnTo>
                  <a:lnTo>
                    <a:pt x="2167590" y="483987"/>
                  </a:lnTo>
                  <a:lnTo>
                    <a:pt x="2166931" y="496893"/>
                  </a:lnTo>
                  <a:lnTo>
                    <a:pt x="1665813" y="594731"/>
                  </a:lnTo>
                  <a:lnTo>
                    <a:pt x="2605707" y="594731"/>
                  </a:lnTo>
                  <a:lnTo>
                    <a:pt x="2763904" y="570612"/>
                  </a:lnTo>
                  <a:lnTo>
                    <a:pt x="2811488" y="556596"/>
                  </a:lnTo>
                  <a:lnTo>
                    <a:pt x="2852402" y="531334"/>
                  </a:lnTo>
                  <a:lnTo>
                    <a:pt x="2882603" y="499608"/>
                  </a:lnTo>
                  <a:lnTo>
                    <a:pt x="2395936" y="499608"/>
                  </a:lnTo>
                  <a:lnTo>
                    <a:pt x="2376028" y="498723"/>
                  </a:lnTo>
                  <a:lnTo>
                    <a:pt x="2358788" y="490622"/>
                  </a:lnTo>
                  <a:lnTo>
                    <a:pt x="2345929" y="476569"/>
                  </a:lnTo>
                  <a:lnTo>
                    <a:pt x="2339167" y="457825"/>
                  </a:lnTo>
                  <a:lnTo>
                    <a:pt x="2339282" y="455818"/>
                  </a:lnTo>
                  <a:lnTo>
                    <a:pt x="2339298" y="455539"/>
                  </a:lnTo>
                  <a:close/>
                </a:path>
                <a:path w="4963160" h="8409940">
                  <a:moveTo>
                    <a:pt x="2920108" y="400929"/>
                  </a:moveTo>
                  <a:lnTo>
                    <a:pt x="2380950" y="400929"/>
                  </a:lnTo>
                  <a:lnTo>
                    <a:pt x="2400857" y="401814"/>
                  </a:lnTo>
                  <a:lnTo>
                    <a:pt x="2418097" y="409914"/>
                  </a:lnTo>
                  <a:lnTo>
                    <a:pt x="2430956" y="423967"/>
                  </a:lnTo>
                  <a:lnTo>
                    <a:pt x="2435949" y="437808"/>
                  </a:lnTo>
                  <a:lnTo>
                    <a:pt x="2437714" y="442812"/>
                  </a:lnTo>
                  <a:lnTo>
                    <a:pt x="2436910" y="461333"/>
                  </a:lnTo>
                  <a:lnTo>
                    <a:pt x="2436851" y="462692"/>
                  </a:lnTo>
                  <a:lnTo>
                    <a:pt x="2428781" y="479970"/>
                  </a:lnTo>
                  <a:lnTo>
                    <a:pt x="2414734" y="492843"/>
                  </a:lnTo>
                  <a:lnTo>
                    <a:pt x="2395936" y="499608"/>
                  </a:lnTo>
                  <a:lnTo>
                    <a:pt x="2882603" y="499608"/>
                  </a:lnTo>
                  <a:lnTo>
                    <a:pt x="2885187" y="496893"/>
                  </a:lnTo>
                  <a:lnTo>
                    <a:pt x="2908205" y="455539"/>
                  </a:lnTo>
                  <a:lnTo>
                    <a:pt x="2908310" y="455350"/>
                  </a:lnTo>
                  <a:lnTo>
                    <a:pt x="2920236" y="408784"/>
                  </a:lnTo>
                  <a:lnTo>
                    <a:pt x="2920122" y="401814"/>
                  </a:lnTo>
                  <a:lnTo>
                    <a:pt x="2920108" y="4009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9464" y="1182819"/>
              <a:ext cx="4557736" cy="80146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52241" y="1436116"/>
              <a:ext cx="540385" cy="139700"/>
            </a:xfrm>
            <a:custGeom>
              <a:avLst/>
              <a:gdLst/>
              <a:ahLst/>
              <a:cxnLst/>
              <a:rect l="l" t="t" r="r" b="b"/>
              <a:pathLst>
                <a:path w="540385" h="139700">
                  <a:moveTo>
                    <a:pt x="501649" y="0"/>
                  </a:moveTo>
                  <a:lnTo>
                    <a:pt x="28320" y="72135"/>
                  </a:lnTo>
                  <a:lnTo>
                    <a:pt x="0" y="110743"/>
                  </a:lnTo>
                  <a:lnTo>
                    <a:pt x="4764" y="123922"/>
                  </a:lnTo>
                  <a:lnTo>
                    <a:pt x="13731" y="133397"/>
                  </a:lnTo>
                  <a:lnTo>
                    <a:pt x="25485" y="138658"/>
                  </a:lnTo>
                  <a:lnTo>
                    <a:pt x="38607" y="139191"/>
                  </a:lnTo>
                  <a:lnTo>
                    <a:pt x="511936" y="67055"/>
                  </a:lnTo>
                  <a:lnTo>
                    <a:pt x="524293" y="62666"/>
                  </a:lnTo>
                  <a:lnTo>
                    <a:pt x="533923" y="54133"/>
                  </a:lnTo>
                  <a:lnTo>
                    <a:pt x="539672" y="42410"/>
                  </a:lnTo>
                  <a:lnTo>
                    <a:pt x="540384" y="28448"/>
                  </a:lnTo>
                  <a:lnTo>
                    <a:pt x="535547" y="15269"/>
                  </a:lnTo>
                  <a:lnTo>
                    <a:pt x="526541" y="5794"/>
                  </a:lnTo>
                  <a:lnTo>
                    <a:pt x="514774" y="533"/>
                  </a:lnTo>
                  <a:lnTo>
                    <a:pt x="501649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3684" y="1381198"/>
              <a:ext cx="99591" cy="99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27404" y="2529585"/>
              <a:ext cx="4320540" cy="1905635"/>
            </a:xfrm>
            <a:custGeom>
              <a:avLst/>
              <a:gdLst/>
              <a:ahLst/>
              <a:cxnLst/>
              <a:rect l="l" t="t" r="r" b="b"/>
              <a:pathLst>
                <a:path w="4320540" h="1905635">
                  <a:moveTo>
                    <a:pt x="87503" y="331343"/>
                  </a:moveTo>
                  <a:lnTo>
                    <a:pt x="36957" y="0"/>
                  </a:lnTo>
                  <a:lnTo>
                    <a:pt x="20688" y="5689"/>
                  </a:lnTo>
                  <a:lnTo>
                    <a:pt x="8229" y="16484"/>
                  </a:lnTo>
                  <a:lnTo>
                    <a:pt x="889" y="31051"/>
                  </a:lnTo>
                  <a:lnTo>
                    <a:pt x="0" y="48006"/>
                  </a:lnTo>
                  <a:lnTo>
                    <a:pt x="37465" y="294513"/>
                  </a:lnTo>
                  <a:lnTo>
                    <a:pt x="43510" y="310794"/>
                  </a:lnTo>
                  <a:lnTo>
                    <a:pt x="55003" y="323176"/>
                  </a:lnTo>
                  <a:lnTo>
                    <a:pt x="70231" y="330428"/>
                  </a:lnTo>
                  <a:lnTo>
                    <a:pt x="87503" y="331343"/>
                  </a:lnTo>
                  <a:close/>
                </a:path>
                <a:path w="4320540" h="1905635">
                  <a:moveTo>
                    <a:pt x="216154" y="1175512"/>
                  </a:moveTo>
                  <a:lnTo>
                    <a:pt x="125095" y="577850"/>
                  </a:lnTo>
                  <a:lnTo>
                    <a:pt x="108826" y="583590"/>
                  </a:lnTo>
                  <a:lnTo>
                    <a:pt x="96354" y="594385"/>
                  </a:lnTo>
                  <a:lnTo>
                    <a:pt x="88976" y="608914"/>
                  </a:lnTo>
                  <a:lnTo>
                    <a:pt x="88011" y="625856"/>
                  </a:lnTo>
                  <a:lnTo>
                    <a:pt x="166243" y="1138694"/>
                  </a:lnTo>
                  <a:lnTo>
                    <a:pt x="172212" y="1154912"/>
                  </a:lnTo>
                  <a:lnTo>
                    <a:pt x="183667" y="1167295"/>
                  </a:lnTo>
                  <a:lnTo>
                    <a:pt x="198882" y="1174584"/>
                  </a:lnTo>
                  <a:lnTo>
                    <a:pt x="216154" y="1175512"/>
                  </a:lnTo>
                  <a:close/>
                </a:path>
                <a:path w="4320540" h="1905635">
                  <a:moveTo>
                    <a:pt x="327406" y="1905254"/>
                  </a:moveTo>
                  <a:lnTo>
                    <a:pt x="236093" y="1305687"/>
                  </a:lnTo>
                  <a:lnTo>
                    <a:pt x="219811" y="1311668"/>
                  </a:lnTo>
                  <a:lnTo>
                    <a:pt x="207429" y="1323124"/>
                  </a:lnTo>
                  <a:lnTo>
                    <a:pt x="200177" y="1338338"/>
                  </a:lnTo>
                  <a:lnTo>
                    <a:pt x="199263" y="1355598"/>
                  </a:lnTo>
                  <a:lnTo>
                    <a:pt x="277495" y="1868424"/>
                  </a:lnTo>
                  <a:lnTo>
                    <a:pt x="283464" y="1884654"/>
                  </a:lnTo>
                  <a:lnTo>
                    <a:pt x="294919" y="1897037"/>
                  </a:lnTo>
                  <a:lnTo>
                    <a:pt x="310134" y="1904326"/>
                  </a:lnTo>
                  <a:lnTo>
                    <a:pt x="327406" y="1905254"/>
                  </a:lnTo>
                  <a:close/>
                </a:path>
                <a:path w="4320540" h="1905635">
                  <a:moveTo>
                    <a:pt x="4320413" y="1078484"/>
                  </a:moveTo>
                  <a:lnTo>
                    <a:pt x="4187190" y="204851"/>
                  </a:lnTo>
                  <a:lnTo>
                    <a:pt x="4154411" y="168960"/>
                  </a:lnTo>
                  <a:lnTo>
                    <a:pt x="4137152" y="168021"/>
                  </a:lnTo>
                  <a:lnTo>
                    <a:pt x="4283583" y="1128522"/>
                  </a:lnTo>
                  <a:lnTo>
                    <a:pt x="4299801" y="1122553"/>
                  </a:lnTo>
                  <a:lnTo>
                    <a:pt x="4312183" y="1111084"/>
                  </a:lnTo>
                  <a:lnTo>
                    <a:pt x="4319473" y="1095832"/>
                  </a:lnTo>
                  <a:lnTo>
                    <a:pt x="4320413" y="107848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4970" y="940296"/>
              <a:ext cx="5043170" cy="8490585"/>
            </a:xfrm>
            <a:custGeom>
              <a:avLst/>
              <a:gdLst/>
              <a:ahLst/>
              <a:cxnLst/>
              <a:rect l="l" t="t" r="r" b="b"/>
              <a:pathLst>
                <a:path w="5043170" h="8490585">
                  <a:moveTo>
                    <a:pt x="3416760" y="0"/>
                  </a:moveTo>
                  <a:lnTo>
                    <a:pt x="3364336" y="1102"/>
                  </a:lnTo>
                  <a:lnTo>
                    <a:pt x="3311286" y="6869"/>
                  </a:lnTo>
                  <a:lnTo>
                    <a:pt x="506745" y="434351"/>
                  </a:lnTo>
                  <a:lnTo>
                    <a:pt x="454365" y="444778"/>
                  </a:lnTo>
                  <a:lnTo>
                    <a:pt x="403860" y="459593"/>
                  </a:lnTo>
                  <a:lnTo>
                    <a:pt x="355450" y="478527"/>
                  </a:lnTo>
                  <a:lnTo>
                    <a:pt x="309356" y="501312"/>
                  </a:lnTo>
                  <a:lnTo>
                    <a:pt x="265798" y="527682"/>
                  </a:lnTo>
                  <a:lnTo>
                    <a:pt x="224996" y="557367"/>
                  </a:lnTo>
                  <a:lnTo>
                    <a:pt x="187171" y="590100"/>
                  </a:lnTo>
                  <a:lnTo>
                    <a:pt x="152542" y="625613"/>
                  </a:lnTo>
                  <a:lnTo>
                    <a:pt x="125771" y="658653"/>
                  </a:lnTo>
                  <a:lnTo>
                    <a:pt x="116855" y="669428"/>
                  </a:lnTo>
                  <a:lnTo>
                    <a:pt x="92471" y="704909"/>
                  </a:lnTo>
                  <a:lnTo>
                    <a:pt x="64795" y="756062"/>
                  </a:lnTo>
                  <a:lnTo>
                    <a:pt x="47132" y="795031"/>
                  </a:lnTo>
                  <a:lnTo>
                    <a:pt x="31470" y="835447"/>
                  </a:lnTo>
                  <a:lnTo>
                    <a:pt x="14986" y="891726"/>
                  </a:lnTo>
                  <a:lnTo>
                    <a:pt x="5857" y="934477"/>
                  </a:lnTo>
                  <a:lnTo>
                    <a:pt x="1535" y="978858"/>
                  </a:lnTo>
                  <a:lnTo>
                    <a:pt x="0" y="1023364"/>
                  </a:lnTo>
                  <a:lnTo>
                    <a:pt x="841" y="1053619"/>
                  </a:lnTo>
                  <a:lnTo>
                    <a:pt x="7000" y="1113928"/>
                  </a:lnTo>
                  <a:lnTo>
                    <a:pt x="1054242" y="7983358"/>
                  </a:lnTo>
                  <a:lnTo>
                    <a:pt x="1063555" y="8031386"/>
                  </a:lnTo>
                  <a:lnTo>
                    <a:pt x="1076518" y="8077764"/>
                  </a:lnTo>
                  <a:lnTo>
                    <a:pt x="1092954" y="8122362"/>
                  </a:lnTo>
                  <a:lnTo>
                    <a:pt x="1112690" y="8165051"/>
                  </a:lnTo>
                  <a:lnTo>
                    <a:pt x="1135548" y="8205703"/>
                  </a:lnTo>
                  <a:lnTo>
                    <a:pt x="1161354" y="8244188"/>
                  </a:lnTo>
                  <a:lnTo>
                    <a:pt x="1189932" y="8280377"/>
                  </a:lnTo>
                  <a:lnTo>
                    <a:pt x="1221106" y="8314141"/>
                  </a:lnTo>
                  <a:lnTo>
                    <a:pt x="1254701" y="8345351"/>
                  </a:lnTo>
                  <a:lnTo>
                    <a:pt x="1290542" y="8373877"/>
                  </a:lnTo>
                  <a:lnTo>
                    <a:pt x="1328452" y="8399591"/>
                  </a:lnTo>
                  <a:lnTo>
                    <a:pt x="1368256" y="8422363"/>
                  </a:lnTo>
                  <a:lnTo>
                    <a:pt x="1409780" y="8442064"/>
                  </a:lnTo>
                  <a:lnTo>
                    <a:pt x="1452846" y="8458565"/>
                  </a:lnTo>
                  <a:lnTo>
                    <a:pt x="1497280" y="8471737"/>
                  </a:lnTo>
                  <a:lnTo>
                    <a:pt x="1542906" y="8481451"/>
                  </a:lnTo>
                  <a:lnTo>
                    <a:pt x="1589548" y="8487578"/>
                  </a:lnTo>
                  <a:lnTo>
                    <a:pt x="1637032" y="8489988"/>
                  </a:lnTo>
                  <a:lnTo>
                    <a:pt x="1685181" y="8488552"/>
                  </a:lnTo>
                  <a:lnTo>
                    <a:pt x="1733819" y="8483142"/>
                  </a:lnTo>
                  <a:lnTo>
                    <a:pt x="1938096" y="8451998"/>
                  </a:lnTo>
                  <a:lnTo>
                    <a:pt x="1633081" y="8451998"/>
                  </a:lnTo>
                  <a:lnTo>
                    <a:pt x="1586538" y="8449146"/>
                  </a:lnTo>
                  <a:lnTo>
                    <a:pt x="1540894" y="8442474"/>
                  </a:lnTo>
                  <a:lnTo>
                    <a:pt x="1496341" y="8432120"/>
                  </a:lnTo>
                  <a:lnTo>
                    <a:pt x="1453069" y="8418227"/>
                  </a:lnTo>
                  <a:lnTo>
                    <a:pt x="1411270" y="8400933"/>
                  </a:lnTo>
                  <a:lnTo>
                    <a:pt x="1371134" y="8380380"/>
                  </a:lnTo>
                  <a:lnTo>
                    <a:pt x="1332852" y="8356707"/>
                  </a:lnTo>
                  <a:lnTo>
                    <a:pt x="1296614" y="8330055"/>
                  </a:lnTo>
                  <a:lnTo>
                    <a:pt x="1262613" y="8300565"/>
                  </a:lnTo>
                  <a:lnTo>
                    <a:pt x="1231038" y="8268377"/>
                  </a:lnTo>
                  <a:lnTo>
                    <a:pt x="1202081" y="8233630"/>
                  </a:lnTo>
                  <a:lnTo>
                    <a:pt x="1175932" y="8196466"/>
                  </a:lnTo>
                  <a:lnTo>
                    <a:pt x="1152782" y="8157025"/>
                  </a:lnTo>
                  <a:lnTo>
                    <a:pt x="1132823" y="8115447"/>
                  </a:lnTo>
                  <a:lnTo>
                    <a:pt x="1116244" y="8071872"/>
                  </a:lnTo>
                  <a:lnTo>
                    <a:pt x="1103237" y="8026441"/>
                  </a:lnTo>
                  <a:lnTo>
                    <a:pt x="1094048" y="7979573"/>
                  </a:lnTo>
                  <a:lnTo>
                    <a:pt x="46751" y="1109991"/>
                  </a:lnTo>
                  <a:lnTo>
                    <a:pt x="41492" y="1061917"/>
                  </a:lnTo>
                  <a:lnTo>
                    <a:pt x="40339" y="1014392"/>
                  </a:lnTo>
                  <a:lnTo>
                    <a:pt x="43152" y="967606"/>
                  </a:lnTo>
                  <a:lnTo>
                    <a:pt x="49791" y="921749"/>
                  </a:lnTo>
                  <a:lnTo>
                    <a:pt x="60114" y="877009"/>
                  </a:lnTo>
                  <a:lnTo>
                    <a:pt x="73981" y="833575"/>
                  </a:lnTo>
                  <a:lnTo>
                    <a:pt x="91252" y="791637"/>
                  </a:lnTo>
                  <a:lnTo>
                    <a:pt x="111786" y="751383"/>
                  </a:lnTo>
                  <a:lnTo>
                    <a:pt x="135443" y="713003"/>
                  </a:lnTo>
                  <a:lnTo>
                    <a:pt x="162083" y="676685"/>
                  </a:lnTo>
                  <a:lnTo>
                    <a:pt x="191563" y="642620"/>
                  </a:lnTo>
                  <a:lnTo>
                    <a:pt x="223745" y="610995"/>
                  </a:lnTo>
                  <a:lnTo>
                    <a:pt x="258487" y="582000"/>
                  </a:lnTo>
                  <a:lnTo>
                    <a:pt x="295649" y="555824"/>
                  </a:lnTo>
                  <a:lnTo>
                    <a:pt x="335091" y="532656"/>
                  </a:lnTo>
                  <a:lnTo>
                    <a:pt x="376672" y="512686"/>
                  </a:lnTo>
                  <a:lnTo>
                    <a:pt x="420251" y="496102"/>
                  </a:lnTo>
                  <a:lnTo>
                    <a:pt x="465687" y="483093"/>
                  </a:lnTo>
                  <a:lnTo>
                    <a:pt x="512841" y="473848"/>
                  </a:lnTo>
                  <a:lnTo>
                    <a:pt x="3315350" y="46620"/>
                  </a:lnTo>
                  <a:lnTo>
                    <a:pt x="3363121" y="41399"/>
                  </a:lnTo>
                  <a:lnTo>
                    <a:pt x="3410373" y="40280"/>
                  </a:lnTo>
                  <a:lnTo>
                    <a:pt x="3617703" y="40280"/>
                  </a:lnTo>
                  <a:lnTo>
                    <a:pt x="3616039" y="39552"/>
                  </a:lnTo>
                  <a:lnTo>
                    <a:pt x="3568198" y="23337"/>
                  </a:lnTo>
                  <a:lnTo>
                    <a:pt x="3518900" y="11251"/>
                  </a:lnTo>
                  <a:lnTo>
                    <a:pt x="3468351" y="3427"/>
                  </a:lnTo>
                  <a:lnTo>
                    <a:pt x="3416760" y="0"/>
                  </a:lnTo>
                  <a:close/>
                </a:path>
                <a:path w="5043170" h="8490585">
                  <a:moveTo>
                    <a:pt x="3617703" y="40280"/>
                  </a:moveTo>
                  <a:lnTo>
                    <a:pt x="3410373" y="40280"/>
                  </a:lnTo>
                  <a:lnTo>
                    <a:pt x="3456917" y="43124"/>
                  </a:lnTo>
                  <a:lnTo>
                    <a:pt x="3502562" y="49789"/>
                  </a:lnTo>
                  <a:lnTo>
                    <a:pt x="3547116" y="60135"/>
                  </a:lnTo>
                  <a:lnTo>
                    <a:pt x="3590390" y="74023"/>
                  </a:lnTo>
                  <a:lnTo>
                    <a:pt x="3632191" y="91311"/>
                  </a:lnTo>
                  <a:lnTo>
                    <a:pt x="3672331" y="111860"/>
                  </a:lnTo>
                  <a:lnTo>
                    <a:pt x="3710617" y="135529"/>
                  </a:lnTo>
                  <a:lnTo>
                    <a:pt x="3746859" y="162179"/>
                  </a:lnTo>
                  <a:lnTo>
                    <a:pt x="3780866" y="191667"/>
                  </a:lnTo>
                  <a:lnTo>
                    <a:pt x="3812449" y="223855"/>
                  </a:lnTo>
                  <a:lnTo>
                    <a:pt x="3841414" y="258602"/>
                  </a:lnTo>
                  <a:lnTo>
                    <a:pt x="3867573" y="295768"/>
                  </a:lnTo>
                  <a:lnTo>
                    <a:pt x="3890773" y="335291"/>
                  </a:lnTo>
                  <a:lnTo>
                    <a:pt x="3910708" y="376794"/>
                  </a:lnTo>
                  <a:lnTo>
                    <a:pt x="3927301" y="420373"/>
                  </a:lnTo>
                  <a:lnTo>
                    <a:pt x="3940325" y="465810"/>
                  </a:lnTo>
                  <a:lnTo>
                    <a:pt x="3949534" y="512686"/>
                  </a:lnTo>
                  <a:lnTo>
                    <a:pt x="4997084" y="7384299"/>
                  </a:lnTo>
                  <a:lnTo>
                    <a:pt x="5002287" y="7432052"/>
                  </a:lnTo>
                  <a:lnTo>
                    <a:pt x="5003388" y="7479290"/>
                  </a:lnTo>
                  <a:lnTo>
                    <a:pt x="5000530" y="7525823"/>
                  </a:lnTo>
                  <a:lnTo>
                    <a:pt x="4993852" y="7571460"/>
                  </a:lnTo>
                  <a:lnTo>
                    <a:pt x="4983493" y="7616008"/>
                  </a:lnTo>
                  <a:lnTo>
                    <a:pt x="4969596" y="7659278"/>
                  </a:lnTo>
                  <a:lnTo>
                    <a:pt x="4952299" y="7701078"/>
                  </a:lnTo>
                  <a:lnTo>
                    <a:pt x="4931742" y="7741216"/>
                  </a:lnTo>
                  <a:lnTo>
                    <a:pt x="4908067" y="7779502"/>
                  </a:lnTo>
                  <a:lnTo>
                    <a:pt x="4881413" y="7815744"/>
                  </a:lnTo>
                  <a:lnTo>
                    <a:pt x="4851920" y="7849752"/>
                  </a:lnTo>
                  <a:lnTo>
                    <a:pt x="4819729" y="7881333"/>
                  </a:lnTo>
                  <a:lnTo>
                    <a:pt x="4784980" y="7910297"/>
                  </a:lnTo>
                  <a:lnTo>
                    <a:pt x="4747812" y="7936452"/>
                  </a:lnTo>
                  <a:lnTo>
                    <a:pt x="4708367" y="7959608"/>
                  </a:lnTo>
                  <a:lnTo>
                    <a:pt x="4666785" y="7979573"/>
                  </a:lnTo>
                  <a:lnTo>
                    <a:pt x="4623205" y="7996156"/>
                  </a:lnTo>
                  <a:lnTo>
                    <a:pt x="4577768" y="8009165"/>
                  </a:lnTo>
                  <a:lnTo>
                    <a:pt x="4530613" y="8018410"/>
                  </a:lnTo>
                  <a:lnTo>
                    <a:pt x="1728104" y="8445677"/>
                  </a:lnTo>
                  <a:lnTo>
                    <a:pt x="1680334" y="8450888"/>
                  </a:lnTo>
                  <a:lnTo>
                    <a:pt x="1633081" y="8451998"/>
                  </a:lnTo>
                  <a:lnTo>
                    <a:pt x="1938096" y="8451998"/>
                  </a:lnTo>
                  <a:lnTo>
                    <a:pt x="4536328" y="8055875"/>
                  </a:lnTo>
                  <a:lnTo>
                    <a:pt x="4584370" y="8046562"/>
                  </a:lnTo>
                  <a:lnTo>
                    <a:pt x="4630759" y="8033597"/>
                  </a:lnTo>
                  <a:lnTo>
                    <a:pt x="4675366" y="8017156"/>
                  </a:lnTo>
                  <a:lnTo>
                    <a:pt x="4718062" y="7997416"/>
                  </a:lnTo>
                  <a:lnTo>
                    <a:pt x="4758719" y="7974552"/>
                  </a:lnTo>
                  <a:lnTo>
                    <a:pt x="4797208" y="7948740"/>
                  </a:lnTo>
                  <a:lnTo>
                    <a:pt x="4833399" y="7920156"/>
                  </a:lnTo>
                  <a:lnTo>
                    <a:pt x="4867164" y="7888975"/>
                  </a:lnTo>
                  <a:lnTo>
                    <a:pt x="4898375" y="7855374"/>
                  </a:lnTo>
                  <a:lnTo>
                    <a:pt x="4926901" y="7819528"/>
                  </a:lnTo>
                  <a:lnTo>
                    <a:pt x="4952615" y="7781614"/>
                  </a:lnTo>
                  <a:lnTo>
                    <a:pt x="4975387" y="7741806"/>
                  </a:lnTo>
                  <a:lnTo>
                    <a:pt x="4995088" y="7700282"/>
                  </a:lnTo>
                  <a:lnTo>
                    <a:pt x="5011590" y="7657216"/>
                  </a:lnTo>
                  <a:lnTo>
                    <a:pt x="5024764" y="7612784"/>
                  </a:lnTo>
                  <a:lnTo>
                    <a:pt x="5034481" y="7567163"/>
                  </a:lnTo>
                  <a:lnTo>
                    <a:pt x="5040612" y="7520528"/>
                  </a:lnTo>
                  <a:lnTo>
                    <a:pt x="5043028" y="7473055"/>
                  </a:lnTo>
                  <a:lnTo>
                    <a:pt x="5041601" y="7424920"/>
                  </a:lnTo>
                  <a:lnTo>
                    <a:pt x="5036200" y="7376298"/>
                  </a:lnTo>
                  <a:lnTo>
                    <a:pt x="3988958" y="506995"/>
                  </a:lnTo>
                  <a:lnTo>
                    <a:pt x="3976751" y="446750"/>
                  </a:lnTo>
                  <a:lnTo>
                    <a:pt x="3959113" y="390409"/>
                  </a:lnTo>
                  <a:lnTo>
                    <a:pt x="3942915" y="349136"/>
                  </a:lnTo>
                  <a:lnTo>
                    <a:pt x="3915997" y="296302"/>
                  </a:lnTo>
                  <a:lnTo>
                    <a:pt x="3892692" y="259218"/>
                  </a:lnTo>
                  <a:lnTo>
                    <a:pt x="3866725" y="224911"/>
                  </a:lnTo>
                  <a:lnTo>
                    <a:pt x="3838908" y="192766"/>
                  </a:lnTo>
                  <a:lnTo>
                    <a:pt x="3802830" y="156523"/>
                  </a:lnTo>
                  <a:lnTo>
                    <a:pt x="3770504" y="128726"/>
                  </a:lnTo>
                  <a:lnTo>
                    <a:pt x="3729974" y="98675"/>
                  </a:lnTo>
                  <a:lnTo>
                    <a:pt x="3662212" y="59761"/>
                  </a:lnTo>
                  <a:lnTo>
                    <a:pt x="3617703" y="4028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082663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3110" y="0"/>
                </a:moveTo>
                <a:lnTo>
                  <a:pt x="293115" y="0"/>
                </a:lnTo>
                <a:lnTo>
                  <a:pt x="246993" y="3649"/>
                </a:lnTo>
                <a:lnTo>
                  <a:pt x="202419" y="14382"/>
                </a:lnTo>
                <a:lnTo>
                  <a:pt x="160180" y="31875"/>
                </a:lnTo>
                <a:lnTo>
                  <a:pt x="121062" y="55806"/>
                </a:lnTo>
                <a:lnTo>
                  <a:pt x="85851" y="85851"/>
                </a:lnTo>
                <a:lnTo>
                  <a:pt x="55806" y="121049"/>
                </a:lnTo>
                <a:lnTo>
                  <a:pt x="31875" y="160135"/>
                </a:lnTo>
                <a:lnTo>
                  <a:pt x="14382" y="202337"/>
                </a:lnTo>
                <a:lnTo>
                  <a:pt x="3649" y="246879"/>
                </a:lnTo>
                <a:lnTo>
                  <a:pt x="0" y="292989"/>
                </a:lnTo>
                <a:lnTo>
                  <a:pt x="3649" y="339111"/>
                </a:lnTo>
                <a:lnTo>
                  <a:pt x="14382" y="383685"/>
                </a:lnTo>
                <a:lnTo>
                  <a:pt x="31875" y="425924"/>
                </a:lnTo>
                <a:lnTo>
                  <a:pt x="55806" y="465042"/>
                </a:lnTo>
                <a:lnTo>
                  <a:pt x="85870" y="500268"/>
                </a:lnTo>
                <a:lnTo>
                  <a:pt x="121062" y="530298"/>
                </a:lnTo>
                <a:lnTo>
                  <a:pt x="160180" y="554229"/>
                </a:lnTo>
                <a:lnTo>
                  <a:pt x="202419" y="571722"/>
                </a:lnTo>
                <a:lnTo>
                  <a:pt x="246993" y="582455"/>
                </a:lnTo>
                <a:lnTo>
                  <a:pt x="293115" y="586104"/>
                </a:lnTo>
                <a:lnTo>
                  <a:pt x="2793110" y="586104"/>
                </a:lnTo>
                <a:lnTo>
                  <a:pt x="2840631" y="582269"/>
                </a:lnTo>
                <a:lnTo>
                  <a:pt x="2885712" y="571165"/>
                </a:lnTo>
                <a:lnTo>
                  <a:pt x="2927749" y="553395"/>
                </a:lnTo>
                <a:lnTo>
                  <a:pt x="2966139" y="529562"/>
                </a:lnTo>
                <a:lnTo>
                  <a:pt x="3000279" y="500268"/>
                </a:lnTo>
                <a:lnTo>
                  <a:pt x="3029565" y="466117"/>
                </a:lnTo>
                <a:lnTo>
                  <a:pt x="3053394" y="427710"/>
                </a:lnTo>
                <a:lnTo>
                  <a:pt x="3071161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50" y="246879"/>
                </a:lnTo>
                <a:lnTo>
                  <a:pt x="3071717" y="202337"/>
                </a:lnTo>
                <a:lnTo>
                  <a:pt x="3054224" y="160135"/>
                </a:lnTo>
                <a:lnTo>
                  <a:pt x="3030293" y="121049"/>
                </a:lnTo>
                <a:lnTo>
                  <a:pt x="3000247" y="85851"/>
                </a:lnTo>
                <a:lnTo>
                  <a:pt x="2965099" y="55806"/>
                </a:lnTo>
                <a:lnTo>
                  <a:pt x="2926019" y="31875"/>
                </a:lnTo>
                <a:lnTo>
                  <a:pt x="2883799" y="14382"/>
                </a:lnTo>
                <a:lnTo>
                  <a:pt x="2839232" y="3649"/>
                </a:lnTo>
                <a:lnTo>
                  <a:pt x="2793110" y="0"/>
                </a:lnTo>
                <a:close/>
              </a:path>
            </a:pathLst>
          </a:custGeom>
          <a:solidFill>
            <a:srgbClr val="4A4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3547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2984" y="0"/>
                </a:moveTo>
                <a:lnTo>
                  <a:pt x="292988" y="0"/>
                </a:lnTo>
                <a:lnTo>
                  <a:pt x="246867" y="3649"/>
                </a:lnTo>
                <a:lnTo>
                  <a:pt x="202300" y="14382"/>
                </a:lnTo>
                <a:lnTo>
                  <a:pt x="160080" y="31875"/>
                </a:lnTo>
                <a:lnTo>
                  <a:pt x="121000" y="55806"/>
                </a:lnTo>
                <a:lnTo>
                  <a:pt x="85851" y="85851"/>
                </a:lnTo>
                <a:lnTo>
                  <a:pt x="55806" y="121049"/>
                </a:lnTo>
                <a:lnTo>
                  <a:pt x="31875" y="160135"/>
                </a:lnTo>
                <a:lnTo>
                  <a:pt x="14382" y="202337"/>
                </a:lnTo>
                <a:lnTo>
                  <a:pt x="3649" y="246879"/>
                </a:lnTo>
                <a:lnTo>
                  <a:pt x="0" y="292989"/>
                </a:lnTo>
                <a:lnTo>
                  <a:pt x="3649" y="339111"/>
                </a:lnTo>
                <a:lnTo>
                  <a:pt x="14382" y="383685"/>
                </a:lnTo>
                <a:lnTo>
                  <a:pt x="31875" y="425924"/>
                </a:lnTo>
                <a:lnTo>
                  <a:pt x="55806" y="465042"/>
                </a:lnTo>
                <a:lnTo>
                  <a:pt x="85870" y="500268"/>
                </a:lnTo>
                <a:lnTo>
                  <a:pt x="121000" y="530298"/>
                </a:lnTo>
                <a:lnTo>
                  <a:pt x="160080" y="554229"/>
                </a:lnTo>
                <a:lnTo>
                  <a:pt x="202300" y="571722"/>
                </a:lnTo>
                <a:lnTo>
                  <a:pt x="246867" y="582455"/>
                </a:lnTo>
                <a:lnTo>
                  <a:pt x="292988" y="586104"/>
                </a:lnTo>
                <a:lnTo>
                  <a:pt x="2792984" y="586104"/>
                </a:lnTo>
                <a:lnTo>
                  <a:pt x="2840539" y="582269"/>
                </a:lnTo>
                <a:lnTo>
                  <a:pt x="2885647" y="571165"/>
                </a:lnTo>
                <a:lnTo>
                  <a:pt x="2927705" y="553395"/>
                </a:lnTo>
                <a:lnTo>
                  <a:pt x="2966112" y="529562"/>
                </a:lnTo>
                <a:lnTo>
                  <a:pt x="3000263" y="500268"/>
                </a:lnTo>
                <a:lnTo>
                  <a:pt x="3029557" y="466117"/>
                </a:lnTo>
                <a:lnTo>
                  <a:pt x="3053390" y="427710"/>
                </a:lnTo>
                <a:lnTo>
                  <a:pt x="3071160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50" y="246879"/>
                </a:lnTo>
                <a:lnTo>
                  <a:pt x="3071717" y="202337"/>
                </a:lnTo>
                <a:lnTo>
                  <a:pt x="3054224" y="160135"/>
                </a:lnTo>
                <a:lnTo>
                  <a:pt x="3030293" y="121049"/>
                </a:lnTo>
                <a:lnTo>
                  <a:pt x="3000248" y="85851"/>
                </a:lnTo>
                <a:lnTo>
                  <a:pt x="2965037" y="55806"/>
                </a:lnTo>
                <a:lnTo>
                  <a:pt x="2925919" y="31875"/>
                </a:lnTo>
                <a:lnTo>
                  <a:pt x="2883680" y="14382"/>
                </a:lnTo>
                <a:lnTo>
                  <a:pt x="2839106" y="3649"/>
                </a:lnTo>
                <a:lnTo>
                  <a:pt x="2792984" y="0"/>
                </a:lnTo>
                <a:close/>
              </a:path>
            </a:pathLst>
          </a:custGeom>
          <a:solidFill>
            <a:srgbClr val="5CE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18965" y="11396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6"/>
                </a:lnTo>
                <a:lnTo>
                  <a:pt x="748" y="30839"/>
                </a:lnTo>
                <a:lnTo>
                  <a:pt x="0" y="38353"/>
                </a:lnTo>
                <a:lnTo>
                  <a:pt x="748" y="45848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2974"/>
                </a:lnTo>
                <a:lnTo>
                  <a:pt x="640334" y="38353"/>
                </a:lnTo>
                <a:lnTo>
                  <a:pt x="639587" y="30839"/>
                </a:lnTo>
                <a:lnTo>
                  <a:pt x="609494" y="746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18965" y="12793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8"/>
                </a:lnTo>
                <a:lnTo>
                  <a:pt x="30841" y="75961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38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18965" y="141744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6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22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0428" y="2861310"/>
            <a:ext cx="8767572" cy="742569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63004" y="2045664"/>
            <a:ext cx="10010775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300" spc="-320" dirty="0"/>
              <a:t>Wh</a:t>
            </a:r>
            <a:r>
              <a:rPr sz="9300" spc="250" dirty="0"/>
              <a:t>y</a:t>
            </a:r>
            <a:r>
              <a:rPr sz="9300" spc="-1245" dirty="0"/>
              <a:t> </a:t>
            </a:r>
            <a:r>
              <a:rPr sz="9300" spc="-415" dirty="0"/>
              <a:t>M</a:t>
            </a:r>
            <a:r>
              <a:rPr sz="9300" spc="-409" dirty="0"/>
              <a:t>u</a:t>
            </a:r>
            <a:r>
              <a:rPr sz="9300" spc="-420" dirty="0"/>
              <a:t>l</a:t>
            </a:r>
            <a:r>
              <a:rPr sz="9300" spc="-260" dirty="0"/>
              <a:t>t</a:t>
            </a:r>
            <a:r>
              <a:rPr sz="9300" spc="-385" dirty="0"/>
              <a:t>i</a:t>
            </a:r>
            <a:r>
              <a:rPr sz="9300" spc="-260" dirty="0"/>
              <a:t>t</a:t>
            </a:r>
            <a:r>
              <a:rPr sz="9300" spc="-409" dirty="0"/>
              <a:t>h</a:t>
            </a:r>
            <a:r>
              <a:rPr sz="9300" spc="-380" dirty="0"/>
              <a:t>r</a:t>
            </a:r>
            <a:r>
              <a:rPr sz="9300" spc="-409" dirty="0"/>
              <a:t>e</a:t>
            </a:r>
            <a:r>
              <a:rPr sz="9300" spc="-440" dirty="0"/>
              <a:t>a</a:t>
            </a:r>
            <a:r>
              <a:rPr sz="9300" spc="-350" dirty="0"/>
              <a:t>d</a:t>
            </a:r>
            <a:r>
              <a:rPr sz="9300" spc="-385" dirty="0"/>
              <a:t>i</a:t>
            </a:r>
            <a:r>
              <a:rPr sz="9300" spc="-409" dirty="0"/>
              <a:t>n</a:t>
            </a:r>
            <a:r>
              <a:rPr sz="9300" spc="-430" dirty="0"/>
              <a:t>g</a:t>
            </a:r>
            <a:r>
              <a:rPr sz="9300" spc="160" dirty="0"/>
              <a:t>?</a:t>
            </a:r>
            <a:endParaRPr sz="9300"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15595" indent="-302895">
              <a:lnSpc>
                <a:spcPct val="100000"/>
              </a:lnSpc>
              <a:spcBef>
                <a:spcPts val="640"/>
              </a:spcBef>
              <a:buChar char="•"/>
              <a:tabLst>
                <a:tab pos="315595" algn="l"/>
              </a:tabLst>
            </a:pPr>
            <a:r>
              <a:rPr spc="-120" dirty="0"/>
              <a:t>Traditional</a:t>
            </a:r>
            <a:r>
              <a:rPr spc="-360" dirty="0"/>
              <a:t> </a:t>
            </a:r>
            <a:r>
              <a:rPr spc="-114" dirty="0"/>
              <a:t>image</a:t>
            </a:r>
            <a:r>
              <a:rPr spc="-365" dirty="0"/>
              <a:t> </a:t>
            </a:r>
            <a:r>
              <a:rPr spc="-105" dirty="0"/>
              <a:t>processing</a:t>
            </a:r>
            <a:r>
              <a:rPr spc="-365" dirty="0"/>
              <a:t> </a:t>
            </a:r>
            <a:r>
              <a:rPr spc="-80" dirty="0"/>
              <a:t>is</a:t>
            </a:r>
            <a:r>
              <a:rPr spc="-340" dirty="0"/>
              <a:t> </a:t>
            </a:r>
            <a:r>
              <a:rPr spc="-105" dirty="0"/>
              <a:t>sequential</a:t>
            </a:r>
            <a:r>
              <a:rPr spc="-380" dirty="0"/>
              <a:t> </a:t>
            </a:r>
            <a:r>
              <a:rPr spc="-70" dirty="0"/>
              <a:t>and</a:t>
            </a:r>
            <a:r>
              <a:rPr spc="-335" dirty="0"/>
              <a:t> </a:t>
            </a:r>
            <a:r>
              <a:rPr spc="-20" dirty="0"/>
              <a:t>slow</a:t>
            </a:r>
          </a:p>
          <a:p>
            <a:pPr marL="315595" indent="-302895">
              <a:lnSpc>
                <a:spcPct val="100000"/>
              </a:lnSpc>
              <a:spcBef>
                <a:spcPts val="540"/>
              </a:spcBef>
              <a:buChar char="•"/>
              <a:tabLst>
                <a:tab pos="315595" algn="l"/>
              </a:tabLst>
            </a:pPr>
            <a:r>
              <a:rPr spc="-80" dirty="0"/>
              <a:t>Modern</a:t>
            </a:r>
            <a:r>
              <a:rPr spc="-370" dirty="0"/>
              <a:t> </a:t>
            </a:r>
            <a:r>
              <a:rPr spc="-254" dirty="0"/>
              <a:t>CPUs</a:t>
            </a:r>
            <a:r>
              <a:rPr spc="-370" dirty="0"/>
              <a:t> </a:t>
            </a:r>
            <a:r>
              <a:rPr spc="-125" dirty="0"/>
              <a:t>have</a:t>
            </a:r>
            <a:r>
              <a:rPr spc="-360" dirty="0"/>
              <a:t> </a:t>
            </a:r>
            <a:r>
              <a:rPr spc="-65" dirty="0"/>
              <a:t>multiple</a:t>
            </a:r>
            <a:r>
              <a:rPr spc="-370" dirty="0"/>
              <a:t> </a:t>
            </a:r>
            <a:r>
              <a:rPr spc="-75" dirty="0"/>
              <a:t>cores</a:t>
            </a:r>
            <a:r>
              <a:rPr spc="-385" dirty="0"/>
              <a:t> </a:t>
            </a:r>
            <a:r>
              <a:rPr spc="-35" dirty="0">
                <a:latin typeface="Times New Roman"/>
                <a:cs typeface="Times New Roman"/>
              </a:rPr>
              <a:t>→</a:t>
            </a:r>
            <a:r>
              <a:rPr spc="-270" dirty="0">
                <a:latin typeface="Times New Roman"/>
                <a:cs typeface="Times New Roman"/>
              </a:rPr>
              <a:t> </a:t>
            </a:r>
            <a:r>
              <a:rPr spc="-10" dirty="0"/>
              <a:t>underutilized</a:t>
            </a:r>
          </a:p>
          <a:p>
            <a:pPr marL="315595" indent="-302895">
              <a:lnSpc>
                <a:spcPct val="100000"/>
              </a:lnSpc>
              <a:spcBef>
                <a:spcPts val="540"/>
              </a:spcBef>
              <a:buChar char="•"/>
              <a:tabLst>
                <a:tab pos="315595" algn="l"/>
              </a:tabLst>
            </a:pPr>
            <a:r>
              <a:rPr spc="-95" dirty="0"/>
              <a:t>Multithreading</a:t>
            </a:r>
            <a:r>
              <a:rPr spc="-355" dirty="0"/>
              <a:t> </a:t>
            </a:r>
            <a:r>
              <a:rPr spc="-70" dirty="0"/>
              <a:t>a</a:t>
            </a:r>
            <a:r>
              <a:rPr spc="-450" dirty="0"/>
              <a:t> </a:t>
            </a:r>
            <a:r>
              <a:rPr b="1" spc="-20" dirty="0">
                <a:latin typeface="Arial"/>
                <a:cs typeface="Arial"/>
              </a:rPr>
              <a:t>l</a:t>
            </a:r>
            <a:r>
              <a:rPr spc="-20" dirty="0"/>
              <a:t>ows:</a:t>
            </a:r>
          </a:p>
          <a:p>
            <a:pPr marL="918844" lvl="1" indent="-401955">
              <a:lnSpc>
                <a:spcPct val="100000"/>
              </a:lnSpc>
              <a:spcBef>
                <a:spcPts val="540"/>
              </a:spcBef>
              <a:buFont typeface="Segoe UI Symbol"/>
              <a:buChar char="◦"/>
              <a:tabLst>
                <a:tab pos="918844" algn="l"/>
              </a:tabLst>
            </a:pPr>
            <a:r>
              <a:rPr sz="2800" spc="-80" dirty="0">
                <a:solidFill>
                  <a:srgbClr val="FFFFFF"/>
                </a:solidFill>
                <a:latin typeface="Arial MT"/>
                <a:cs typeface="Arial MT"/>
              </a:rPr>
              <a:t>Concurrent</a:t>
            </a:r>
            <a:r>
              <a:rPr sz="2800" spc="-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endParaRPr sz="2800">
              <a:latin typeface="Arial MT"/>
              <a:cs typeface="Arial MT"/>
            </a:endParaRPr>
          </a:p>
          <a:p>
            <a:pPr marL="918844" lvl="1" indent="-401955">
              <a:lnSpc>
                <a:spcPct val="100000"/>
              </a:lnSpc>
              <a:spcBef>
                <a:spcPts val="540"/>
              </a:spcBef>
              <a:buFont typeface="Segoe UI Symbol"/>
              <a:buChar char="◦"/>
              <a:tabLst>
                <a:tab pos="918844" algn="l"/>
              </a:tabLst>
            </a:pPr>
            <a:r>
              <a:rPr sz="2800" spc="-135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800" spc="-3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execution</a:t>
            </a:r>
            <a:endParaRPr sz="2800">
              <a:latin typeface="Arial MT"/>
              <a:cs typeface="Arial MT"/>
            </a:endParaRPr>
          </a:p>
          <a:p>
            <a:pPr marL="918844" lvl="1" indent="-401955">
              <a:lnSpc>
                <a:spcPct val="100000"/>
              </a:lnSpc>
              <a:spcBef>
                <a:spcPts val="540"/>
              </a:spcBef>
              <a:buFont typeface="Segoe UI Symbol"/>
              <a:buChar char="◦"/>
              <a:tabLst>
                <a:tab pos="918844" algn="l"/>
              </a:tabLst>
            </a:pPr>
            <a:r>
              <a:rPr sz="2800" spc="-90" dirty="0">
                <a:solidFill>
                  <a:srgbClr val="FFFFFF"/>
                </a:solidFill>
                <a:latin typeface="Arial MT"/>
                <a:cs typeface="Arial MT"/>
              </a:rPr>
              <a:t>Efficient</a:t>
            </a:r>
            <a:r>
              <a:rPr sz="2800" spc="-3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sz="2800" spc="-3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7272" y="0"/>
            <a:ext cx="11151235" cy="10287000"/>
            <a:chOff x="7137272" y="0"/>
            <a:chExt cx="111512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8453" y="0"/>
              <a:ext cx="7289546" cy="681558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7272" y="3140836"/>
              <a:ext cx="11150727" cy="36747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120" y="3311016"/>
              <a:ext cx="8429878" cy="69759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0778" y="541146"/>
            <a:ext cx="8401050" cy="1216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800" spc="-735" dirty="0"/>
              <a:t>P</a:t>
            </a:r>
            <a:r>
              <a:rPr sz="7800" spc="-675" dirty="0"/>
              <a:t>a</a:t>
            </a:r>
            <a:r>
              <a:rPr sz="7800" spc="-620" dirty="0"/>
              <a:t>r</a:t>
            </a:r>
            <a:r>
              <a:rPr sz="7800" spc="-175" dirty="0"/>
              <a:t>a</a:t>
            </a:r>
            <a:r>
              <a:rPr sz="7800" spc="-1375" dirty="0"/>
              <a:t> </a:t>
            </a:r>
            <a:r>
              <a:rPr sz="7800" b="1" spc="-550" dirty="0">
                <a:latin typeface="Arial"/>
                <a:cs typeface="Arial"/>
              </a:rPr>
              <a:t>l</a:t>
            </a:r>
            <a:r>
              <a:rPr sz="7800" spc="-430" dirty="0"/>
              <a:t>e</a:t>
            </a:r>
            <a:r>
              <a:rPr sz="7800" spc="-434" dirty="0"/>
              <a:t>l</a:t>
            </a:r>
            <a:r>
              <a:rPr sz="7800" spc="-405" dirty="0"/>
              <a:t>i</a:t>
            </a:r>
            <a:r>
              <a:rPr sz="7800" spc="-500" dirty="0"/>
              <a:t>z</a:t>
            </a:r>
            <a:r>
              <a:rPr sz="7800" spc="-450" dirty="0"/>
              <a:t>a</a:t>
            </a:r>
            <a:r>
              <a:rPr sz="7800" spc="-310" dirty="0"/>
              <a:t>t</a:t>
            </a:r>
            <a:r>
              <a:rPr sz="7800" spc="-405" dirty="0"/>
              <a:t>i</a:t>
            </a:r>
            <a:r>
              <a:rPr sz="7800" spc="-409" dirty="0"/>
              <a:t>o</a:t>
            </a:r>
            <a:r>
              <a:rPr sz="7800" spc="50" dirty="0"/>
              <a:t>n</a:t>
            </a:r>
            <a:r>
              <a:rPr sz="7800" spc="-1055" dirty="0"/>
              <a:t> </a:t>
            </a:r>
            <a:r>
              <a:rPr sz="7800" spc="-114" dirty="0"/>
              <a:t>Modes</a:t>
            </a:r>
            <a:endParaRPr sz="7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201" y="2059330"/>
            <a:ext cx="10657840" cy="71374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500" spc="-15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5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 MT"/>
                <a:cs typeface="Arial MT"/>
              </a:rPr>
              <a:t>choose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modes</a:t>
            </a:r>
            <a:r>
              <a:rPr sz="25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sz="25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elism:</a:t>
            </a:r>
            <a:endParaRPr sz="2500">
              <a:latin typeface="Arial MT"/>
              <a:cs typeface="Arial MT"/>
            </a:endParaRPr>
          </a:p>
          <a:p>
            <a:pPr marL="215900" indent="-214629">
              <a:lnSpc>
                <a:spcPct val="100000"/>
              </a:lnSpc>
              <a:spcBef>
                <a:spcPts val="495"/>
              </a:spcBef>
              <a:buSzPct val="76000"/>
              <a:buAutoNum type="arabicPeriod"/>
              <a:tabLst>
                <a:tab pos="215900" algn="l"/>
              </a:tabLst>
            </a:pPr>
            <a:r>
              <a:rPr sz="2500" b="1" spc="-65" dirty="0">
                <a:solidFill>
                  <a:srgbClr val="FFFFFF"/>
                </a:solidFill>
                <a:latin typeface="Arial"/>
                <a:cs typeface="Arial"/>
              </a:rPr>
              <a:t>Blocking</a:t>
            </a:r>
            <a:endParaRPr sz="2500">
              <a:latin typeface="Arial"/>
              <a:cs typeface="Arial"/>
            </a:endParaRPr>
          </a:p>
          <a:p>
            <a:pPr marL="551815" marR="1096645" lvl="1" indent="-269875">
              <a:lnSpc>
                <a:spcPct val="116799"/>
              </a:lnSpc>
              <a:buChar char="•"/>
              <a:tabLst>
                <a:tab pos="551815" algn="l"/>
              </a:tabLst>
            </a:pP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Splits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chunks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25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Arial MT"/>
                <a:cs typeface="Arial MT"/>
              </a:rPr>
              <a:t>(often</a:t>
            </a:r>
            <a:r>
              <a:rPr sz="2500" spc="-2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multiple threads).</a:t>
            </a:r>
            <a:endParaRPr sz="2500">
              <a:latin typeface="Arial MT"/>
              <a:cs typeface="Arial MT"/>
            </a:endParaRPr>
          </a:p>
          <a:p>
            <a:pPr marL="551815" lvl="1" indent="-269875">
              <a:lnSpc>
                <a:spcPct val="100000"/>
              </a:lnSpc>
              <a:spcBef>
                <a:spcPts val="490"/>
              </a:spcBef>
              <a:buChar char="•"/>
              <a:tabLst>
                <a:tab pos="551815" algn="l"/>
              </a:tabLst>
            </a:pP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Waits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 MT"/>
                <a:cs typeface="Arial MT"/>
              </a:rPr>
              <a:t>(blocks)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until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b="1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chunks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processed</a:t>
            </a:r>
            <a:r>
              <a:rPr sz="25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5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assembling</a:t>
            </a:r>
            <a:r>
              <a:rPr sz="2500" spc="-2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Arial MT"/>
                <a:cs typeface="Arial MT"/>
              </a:rPr>
              <a:t>image.</a:t>
            </a:r>
            <a:endParaRPr sz="2500">
              <a:latin typeface="Arial MT"/>
              <a:cs typeface="Arial MT"/>
            </a:endParaRPr>
          </a:p>
          <a:p>
            <a:pPr marL="551815" lvl="1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551815" algn="l"/>
              </a:tabLst>
            </a:pPr>
            <a:r>
              <a:rPr sz="2500" spc="-8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run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500" spc="-3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45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Arial MT"/>
                <a:cs typeface="Arial MT"/>
              </a:rPr>
              <a:t>thread,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5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freeze</a:t>
            </a:r>
            <a:r>
              <a:rPr sz="250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Arial MT"/>
                <a:cs typeface="Arial MT"/>
              </a:rPr>
              <a:t>interface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until</a:t>
            </a:r>
            <a:r>
              <a:rPr sz="2500" spc="-3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completion.</a:t>
            </a:r>
            <a:endParaRPr sz="2500">
              <a:latin typeface="Arial MT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SzPct val="76000"/>
              <a:buAutoNum type="arabicPeriod"/>
              <a:tabLst>
                <a:tab pos="287020" algn="l"/>
              </a:tabLst>
            </a:pPr>
            <a:r>
              <a:rPr sz="2500" b="1" spc="-6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2500" b="1" spc="-20" dirty="0">
                <a:solidFill>
                  <a:srgbClr val="FFFFFF"/>
                </a:solidFill>
                <a:latin typeface="Arial"/>
                <a:cs typeface="Arial"/>
              </a:rPr>
              <a:t>blocking</a:t>
            </a:r>
            <a:endParaRPr sz="2500">
              <a:latin typeface="Arial"/>
              <a:cs typeface="Arial"/>
            </a:endParaRPr>
          </a:p>
          <a:p>
            <a:pPr marL="551815" lvl="1" indent="-269875">
              <a:lnSpc>
                <a:spcPct val="100000"/>
              </a:lnSpc>
              <a:spcBef>
                <a:spcPts val="490"/>
              </a:spcBef>
              <a:buChar char="•"/>
              <a:tabLst>
                <a:tab pos="551815" algn="l"/>
              </a:tabLst>
            </a:pP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Executes</a:t>
            </a:r>
            <a:r>
              <a:rPr sz="25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25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asynchronously</a:t>
            </a:r>
            <a:r>
              <a:rPr sz="250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Arial MT"/>
                <a:cs typeface="Arial MT"/>
              </a:rPr>
              <a:t>(using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2500" spc="-4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16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-160" dirty="0">
                <a:solidFill>
                  <a:srgbClr val="FFFFFF"/>
                </a:solidFill>
                <a:latin typeface="Arial MT"/>
                <a:cs typeface="Arial MT"/>
              </a:rPr>
              <a:t>backs,</a:t>
            </a:r>
            <a:r>
              <a:rPr sz="25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Arial MT"/>
                <a:cs typeface="Arial MT"/>
              </a:rPr>
              <a:t>futures,</a:t>
            </a:r>
            <a:r>
              <a:rPr sz="2500" spc="-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executor).</a:t>
            </a:r>
            <a:endParaRPr sz="2500">
              <a:latin typeface="Arial MT"/>
              <a:cs typeface="Arial MT"/>
            </a:endParaRPr>
          </a:p>
          <a:p>
            <a:pPr marL="551815" marR="766445" lvl="1" indent="-269875">
              <a:lnSpc>
                <a:spcPts val="3510"/>
              </a:lnSpc>
              <a:spcBef>
                <a:spcPts val="200"/>
              </a:spcBef>
              <a:buChar char="•"/>
              <a:tabLst>
                <a:tab pos="551815" algn="l"/>
              </a:tabLst>
            </a:pPr>
            <a:r>
              <a:rPr sz="2500" spc="-135" dirty="0">
                <a:solidFill>
                  <a:srgbClr val="FFFFFF"/>
                </a:solidFill>
                <a:latin typeface="Arial MT"/>
                <a:cs typeface="Arial MT"/>
              </a:rPr>
              <a:t>Keeps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45" dirty="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responsive</a:t>
            </a:r>
            <a:r>
              <a:rPr sz="2500" spc="-2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400" dirty="0">
                <a:solidFill>
                  <a:srgbClr val="FFFFFF"/>
                </a:solidFill>
                <a:latin typeface="Arial MT"/>
                <a:cs typeface="Arial MT"/>
              </a:rPr>
              <a:t>—</a:t>
            </a:r>
            <a:r>
              <a:rPr sz="2500" spc="-3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ideal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Arial MT"/>
                <a:cs typeface="Arial MT"/>
              </a:rPr>
              <a:t>real-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progress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 MT"/>
                <a:cs typeface="Arial MT"/>
              </a:rPr>
              <a:t>bars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interactive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interfaces.</a:t>
            </a:r>
            <a:endParaRPr sz="2500">
              <a:latin typeface="Arial MT"/>
              <a:cs typeface="Arial MT"/>
            </a:endParaRPr>
          </a:p>
          <a:p>
            <a:pPr marL="551815" lvl="1" indent="-269875">
              <a:lnSpc>
                <a:spcPct val="100000"/>
              </a:lnSpc>
              <a:spcBef>
                <a:spcPts val="285"/>
              </a:spcBef>
              <a:buChar char="•"/>
              <a:tabLst>
                <a:tab pos="551815" algn="l"/>
              </a:tabLst>
            </a:pP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Once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b="1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chunks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Arial MT"/>
                <a:cs typeface="Arial MT"/>
              </a:rPr>
              <a:t>processed,</a:t>
            </a:r>
            <a:r>
              <a:rPr sz="25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Arial MT"/>
                <a:cs typeface="Arial MT"/>
              </a:rPr>
              <a:t>assembled</a:t>
            </a:r>
            <a:r>
              <a:rPr sz="25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returned</a:t>
            </a:r>
            <a:r>
              <a:rPr sz="2500" spc="-2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endParaRPr sz="2500">
              <a:latin typeface="Arial MT"/>
              <a:cs typeface="Arial MT"/>
            </a:endParaRPr>
          </a:p>
          <a:p>
            <a:pPr marL="551815">
              <a:lnSpc>
                <a:spcPct val="100000"/>
              </a:lnSpc>
              <a:spcBef>
                <a:spcPts val="505"/>
              </a:spcBef>
            </a:pPr>
            <a:r>
              <a:rPr sz="2500" spc="-120" dirty="0">
                <a:solidFill>
                  <a:srgbClr val="FFFFFF"/>
                </a:solidFill>
                <a:latin typeface="Arial MT"/>
                <a:cs typeface="Arial MT"/>
              </a:rPr>
              <a:t>freezing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UI.</a:t>
            </a:r>
            <a:endParaRPr sz="2500">
              <a:latin typeface="Arial MT"/>
              <a:cs typeface="Arial MT"/>
            </a:endParaRPr>
          </a:p>
          <a:p>
            <a:pPr marL="295275" indent="-282575">
              <a:lnSpc>
                <a:spcPct val="100000"/>
              </a:lnSpc>
              <a:spcBef>
                <a:spcPts val="505"/>
              </a:spcBef>
              <a:buSzPct val="76000"/>
              <a:buAutoNum type="arabicPeriod" startAt="3"/>
              <a:tabLst>
                <a:tab pos="295275" algn="l"/>
              </a:tabLst>
            </a:pP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2500" b="1" spc="-10" dirty="0">
                <a:solidFill>
                  <a:srgbClr val="FFFFFF"/>
                </a:solidFill>
                <a:latin typeface="Arial"/>
                <a:cs typeface="Arial"/>
              </a:rPr>
              <a:t>threaded</a:t>
            </a:r>
            <a:endParaRPr sz="2500">
              <a:latin typeface="Arial"/>
              <a:cs typeface="Arial"/>
            </a:endParaRPr>
          </a:p>
          <a:p>
            <a:pPr marL="551815" lvl="1" indent="-269875">
              <a:lnSpc>
                <a:spcPct val="100000"/>
              </a:lnSpc>
              <a:spcBef>
                <a:spcPts val="490"/>
              </a:spcBef>
              <a:buChar char="•"/>
              <a:tabLst>
                <a:tab pos="551815" algn="l"/>
              </a:tabLst>
            </a:pPr>
            <a:r>
              <a:rPr sz="2500" spc="-135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2500" spc="-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Arial MT"/>
                <a:cs typeface="Arial MT"/>
              </a:rPr>
              <a:t>pixel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sequentia</a:t>
            </a:r>
            <a:r>
              <a:rPr sz="25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9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25" dirty="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thread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Arial MT"/>
                <a:cs typeface="Arial MT"/>
              </a:rPr>
              <a:t>(usua</a:t>
            </a:r>
            <a:r>
              <a:rPr sz="25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9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-9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ca</a:t>
            </a:r>
            <a:r>
              <a:rPr sz="2500" spc="-4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00" spc="-150" dirty="0">
                <a:solidFill>
                  <a:srgbClr val="FFFFFF"/>
                </a:solidFill>
                <a:latin typeface="Arial MT"/>
                <a:cs typeface="Arial MT"/>
              </a:rPr>
              <a:t>ing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thread).</a:t>
            </a:r>
            <a:endParaRPr sz="2500">
              <a:latin typeface="Arial MT"/>
              <a:cs typeface="Arial MT"/>
            </a:endParaRPr>
          </a:p>
          <a:p>
            <a:pPr marL="551815" lvl="1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551815" algn="l"/>
              </a:tabLst>
            </a:pPr>
            <a:r>
              <a:rPr sz="2500" spc="-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Arial MT"/>
                <a:cs typeface="Arial MT"/>
              </a:rPr>
              <a:t>simplest</a:t>
            </a:r>
            <a:r>
              <a:rPr sz="25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400" dirty="0">
                <a:solidFill>
                  <a:srgbClr val="FFFFFF"/>
                </a:solidFill>
                <a:latin typeface="Arial MT"/>
                <a:cs typeface="Arial MT"/>
              </a:rPr>
              <a:t>—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concurrency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involved.</a:t>
            </a:r>
            <a:endParaRPr sz="2500">
              <a:latin typeface="Arial MT"/>
              <a:cs typeface="Arial MT"/>
            </a:endParaRPr>
          </a:p>
          <a:p>
            <a:pPr marL="551815" lvl="1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551815" algn="l"/>
              </a:tabLst>
            </a:pP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Slowest</a:t>
            </a:r>
            <a:r>
              <a:rPr sz="25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option</a:t>
            </a:r>
            <a:r>
              <a:rPr sz="25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-2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25" dirty="0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r>
              <a:rPr sz="2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1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-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2500" spc="-2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Arial MT"/>
                <a:cs typeface="Arial MT"/>
              </a:rPr>
              <a:t>utilize</a:t>
            </a:r>
            <a:r>
              <a:rPr sz="25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4" dirty="0">
                <a:solidFill>
                  <a:srgbClr val="FFFFFF"/>
                </a:solidFill>
                <a:latin typeface="Arial MT"/>
                <a:cs typeface="Arial MT"/>
              </a:rPr>
              <a:t>CPU</a:t>
            </a:r>
            <a:r>
              <a:rPr sz="25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cores.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8700" y="92583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4">
                <a:moveTo>
                  <a:pt x="2793111" y="0"/>
                </a:moveTo>
                <a:lnTo>
                  <a:pt x="292988" y="0"/>
                </a:lnTo>
                <a:lnTo>
                  <a:pt x="246893" y="3650"/>
                </a:lnTo>
                <a:lnTo>
                  <a:pt x="202339" y="14384"/>
                </a:lnTo>
                <a:lnTo>
                  <a:pt x="160117" y="31875"/>
                </a:lnTo>
                <a:lnTo>
                  <a:pt x="121016" y="55798"/>
                </a:lnTo>
                <a:lnTo>
                  <a:pt x="85826" y="85826"/>
                </a:lnTo>
                <a:lnTo>
                  <a:pt x="55798" y="121017"/>
                </a:lnTo>
                <a:lnTo>
                  <a:pt x="31875" y="160120"/>
                </a:lnTo>
                <a:lnTo>
                  <a:pt x="14384" y="202350"/>
                </a:lnTo>
                <a:lnTo>
                  <a:pt x="3650" y="246919"/>
                </a:lnTo>
                <a:lnTo>
                  <a:pt x="0" y="293039"/>
                </a:lnTo>
                <a:lnTo>
                  <a:pt x="3650" y="339155"/>
                </a:lnTo>
                <a:lnTo>
                  <a:pt x="14384" y="383723"/>
                </a:lnTo>
                <a:lnTo>
                  <a:pt x="31875" y="425955"/>
                </a:lnTo>
                <a:lnTo>
                  <a:pt x="55798" y="465061"/>
                </a:lnTo>
                <a:lnTo>
                  <a:pt x="85826" y="500253"/>
                </a:lnTo>
                <a:lnTo>
                  <a:pt x="121016" y="530280"/>
                </a:lnTo>
                <a:lnTo>
                  <a:pt x="160117" y="554203"/>
                </a:lnTo>
                <a:lnTo>
                  <a:pt x="202339" y="571695"/>
                </a:lnTo>
                <a:lnTo>
                  <a:pt x="246893" y="582429"/>
                </a:lnTo>
                <a:lnTo>
                  <a:pt x="292988" y="586079"/>
                </a:lnTo>
                <a:lnTo>
                  <a:pt x="2793111" y="586079"/>
                </a:lnTo>
                <a:lnTo>
                  <a:pt x="2840631" y="582244"/>
                </a:lnTo>
                <a:lnTo>
                  <a:pt x="2885712" y="571139"/>
                </a:lnTo>
                <a:lnTo>
                  <a:pt x="2927749" y="553370"/>
                </a:lnTo>
                <a:lnTo>
                  <a:pt x="2966139" y="529538"/>
                </a:lnTo>
                <a:lnTo>
                  <a:pt x="3000274" y="500253"/>
                </a:lnTo>
                <a:lnTo>
                  <a:pt x="3029565" y="466103"/>
                </a:lnTo>
                <a:lnTo>
                  <a:pt x="3053394" y="427706"/>
                </a:lnTo>
                <a:lnTo>
                  <a:pt x="3071161" y="385661"/>
                </a:lnTo>
                <a:lnTo>
                  <a:pt x="3082264" y="340571"/>
                </a:lnTo>
                <a:lnTo>
                  <a:pt x="3086100" y="293039"/>
                </a:lnTo>
                <a:lnTo>
                  <a:pt x="3082450" y="246919"/>
                </a:lnTo>
                <a:lnTo>
                  <a:pt x="3071717" y="202350"/>
                </a:lnTo>
                <a:lnTo>
                  <a:pt x="3054224" y="160120"/>
                </a:lnTo>
                <a:lnTo>
                  <a:pt x="3030293" y="121017"/>
                </a:lnTo>
                <a:lnTo>
                  <a:pt x="3000248" y="85826"/>
                </a:lnTo>
                <a:lnTo>
                  <a:pt x="2965050" y="55798"/>
                </a:lnTo>
                <a:lnTo>
                  <a:pt x="2925964" y="31875"/>
                </a:lnTo>
                <a:lnTo>
                  <a:pt x="2883762" y="14384"/>
                </a:lnTo>
                <a:lnTo>
                  <a:pt x="2839220" y="3650"/>
                </a:lnTo>
                <a:lnTo>
                  <a:pt x="2793111" y="0"/>
                </a:lnTo>
                <a:close/>
              </a:path>
            </a:pathLst>
          </a:custGeom>
          <a:solidFill>
            <a:srgbClr val="4A4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3588" y="92583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4">
                <a:moveTo>
                  <a:pt x="2792984" y="0"/>
                </a:moveTo>
                <a:lnTo>
                  <a:pt x="292988" y="0"/>
                </a:lnTo>
                <a:lnTo>
                  <a:pt x="246866" y="3650"/>
                </a:lnTo>
                <a:lnTo>
                  <a:pt x="202292" y="14384"/>
                </a:lnTo>
                <a:lnTo>
                  <a:pt x="160053" y="31875"/>
                </a:lnTo>
                <a:lnTo>
                  <a:pt x="120935" y="55798"/>
                </a:lnTo>
                <a:lnTo>
                  <a:pt x="85725" y="85826"/>
                </a:lnTo>
                <a:lnTo>
                  <a:pt x="55741" y="121017"/>
                </a:lnTo>
                <a:lnTo>
                  <a:pt x="31848" y="160120"/>
                </a:lnTo>
                <a:lnTo>
                  <a:pt x="14374" y="202350"/>
                </a:lnTo>
                <a:lnTo>
                  <a:pt x="3648" y="246919"/>
                </a:lnTo>
                <a:lnTo>
                  <a:pt x="0" y="293039"/>
                </a:lnTo>
                <a:lnTo>
                  <a:pt x="3648" y="339155"/>
                </a:lnTo>
                <a:lnTo>
                  <a:pt x="14374" y="383723"/>
                </a:lnTo>
                <a:lnTo>
                  <a:pt x="31848" y="425955"/>
                </a:lnTo>
                <a:lnTo>
                  <a:pt x="55741" y="465061"/>
                </a:lnTo>
                <a:lnTo>
                  <a:pt x="85725" y="500253"/>
                </a:lnTo>
                <a:lnTo>
                  <a:pt x="120935" y="530280"/>
                </a:lnTo>
                <a:lnTo>
                  <a:pt x="160053" y="554203"/>
                </a:lnTo>
                <a:lnTo>
                  <a:pt x="202292" y="571695"/>
                </a:lnTo>
                <a:lnTo>
                  <a:pt x="246866" y="582429"/>
                </a:lnTo>
                <a:lnTo>
                  <a:pt x="292988" y="586079"/>
                </a:lnTo>
                <a:lnTo>
                  <a:pt x="2792984" y="586079"/>
                </a:lnTo>
                <a:lnTo>
                  <a:pt x="2840539" y="582244"/>
                </a:lnTo>
                <a:lnTo>
                  <a:pt x="2885647" y="571139"/>
                </a:lnTo>
                <a:lnTo>
                  <a:pt x="2927705" y="553370"/>
                </a:lnTo>
                <a:lnTo>
                  <a:pt x="2966112" y="529538"/>
                </a:lnTo>
                <a:lnTo>
                  <a:pt x="3000258" y="500253"/>
                </a:lnTo>
                <a:lnTo>
                  <a:pt x="3029557" y="466103"/>
                </a:lnTo>
                <a:lnTo>
                  <a:pt x="3053390" y="427706"/>
                </a:lnTo>
                <a:lnTo>
                  <a:pt x="3071160" y="385661"/>
                </a:lnTo>
                <a:lnTo>
                  <a:pt x="3082264" y="340571"/>
                </a:lnTo>
                <a:lnTo>
                  <a:pt x="3086100" y="293039"/>
                </a:lnTo>
                <a:lnTo>
                  <a:pt x="3082438" y="246919"/>
                </a:lnTo>
                <a:lnTo>
                  <a:pt x="3071680" y="202350"/>
                </a:lnTo>
                <a:lnTo>
                  <a:pt x="3054169" y="160120"/>
                </a:lnTo>
                <a:lnTo>
                  <a:pt x="3030244" y="121017"/>
                </a:lnTo>
                <a:lnTo>
                  <a:pt x="3000247" y="85826"/>
                </a:lnTo>
                <a:lnTo>
                  <a:pt x="2965037" y="55798"/>
                </a:lnTo>
                <a:lnTo>
                  <a:pt x="2925919" y="31875"/>
                </a:lnTo>
                <a:lnTo>
                  <a:pt x="2883680" y="14384"/>
                </a:lnTo>
                <a:lnTo>
                  <a:pt x="2839106" y="3650"/>
                </a:lnTo>
                <a:lnTo>
                  <a:pt x="2792984" y="0"/>
                </a:lnTo>
                <a:close/>
              </a:path>
            </a:pathLst>
          </a:custGeom>
          <a:solidFill>
            <a:srgbClr val="FC39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03797"/>
            <a:ext cx="18288000" cy="4183379"/>
          </a:xfrm>
          <a:custGeom>
            <a:avLst/>
            <a:gdLst/>
            <a:ahLst/>
            <a:cxnLst/>
            <a:rect l="l" t="t" r="r" b="b"/>
            <a:pathLst>
              <a:path w="18288000" h="4183379">
                <a:moveTo>
                  <a:pt x="18288000" y="0"/>
                </a:moveTo>
                <a:lnTo>
                  <a:pt x="10835183" y="1605711"/>
                </a:lnTo>
                <a:lnTo>
                  <a:pt x="0" y="128892"/>
                </a:lnTo>
                <a:lnTo>
                  <a:pt x="0" y="1867700"/>
                </a:lnTo>
                <a:lnTo>
                  <a:pt x="0" y="2539111"/>
                </a:lnTo>
                <a:lnTo>
                  <a:pt x="0" y="4183202"/>
                </a:lnTo>
                <a:lnTo>
                  <a:pt x="873772" y="4183202"/>
                </a:lnTo>
                <a:lnTo>
                  <a:pt x="18288000" y="4183202"/>
                </a:lnTo>
                <a:lnTo>
                  <a:pt x="18288000" y="2621496"/>
                </a:lnTo>
                <a:lnTo>
                  <a:pt x="18288000" y="2505468"/>
                </a:lnTo>
                <a:lnTo>
                  <a:pt x="18288000" y="1730324"/>
                </a:lnTo>
                <a:lnTo>
                  <a:pt x="18288000" y="0"/>
                </a:lnTo>
                <a:close/>
              </a:path>
            </a:pathLst>
          </a:custGeom>
          <a:solidFill>
            <a:srgbClr val="71707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30216" cy="404130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44913" y="868933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2983" y="0"/>
                </a:moveTo>
                <a:lnTo>
                  <a:pt x="292988" y="0"/>
                </a:lnTo>
                <a:lnTo>
                  <a:pt x="246867" y="3661"/>
                </a:lnTo>
                <a:lnTo>
                  <a:pt x="202300" y="14419"/>
                </a:lnTo>
                <a:lnTo>
                  <a:pt x="160080" y="31930"/>
                </a:lnTo>
                <a:lnTo>
                  <a:pt x="121000" y="55855"/>
                </a:lnTo>
                <a:lnTo>
                  <a:pt x="85851" y="85851"/>
                </a:lnTo>
                <a:lnTo>
                  <a:pt x="55806" y="121062"/>
                </a:lnTo>
                <a:lnTo>
                  <a:pt x="31875" y="160180"/>
                </a:lnTo>
                <a:lnTo>
                  <a:pt x="14382" y="202419"/>
                </a:lnTo>
                <a:lnTo>
                  <a:pt x="3649" y="246993"/>
                </a:lnTo>
                <a:lnTo>
                  <a:pt x="0" y="293116"/>
                </a:lnTo>
                <a:lnTo>
                  <a:pt x="3649" y="339237"/>
                </a:lnTo>
                <a:lnTo>
                  <a:pt x="14382" y="383804"/>
                </a:lnTo>
                <a:lnTo>
                  <a:pt x="31875" y="426024"/>
                </a:lnTo>
                <a:lnTo>
                  <a:pt x="55806" y="465104"/>
                </a:lnTo>
                <a:lnTo>
                  <a:pt x="85889" y="500284"/>
                </a:lnTo>
                <a:lnTo>
                  <a:pt x="121000" y="530298"/>
                </a:lnTo>
                <a:lnTo>
                  <a:pt x="160080" y="554229"/>
                </a:lnTo>
                <a:lnTo>
                  <a:pt x="202300" y="571722"/>
                </a:lnTo>
                <a:lnTo>
                  <a:pt x="246867" y="582455"/>
                </a:lnTo>
                <a:lnTo>
                  <a:pt x="292988" y="586105"/>
                </a:lnTo>
                <a:lnTo>
                  <a:pt x="2792983" y="586105"/>
                </a:lnTo>
                <a:lnTo>
                  <a:pt x="2840539" y="582269"/>
                </a:lnTo>
                <a:lnTo>
                  <a:pt x="2885647" y="571166"/>
                </a:lnTo>
                <a:lnTo>
                  <a:pt x="2927705" y="553399"/>
                </a:lnTo>
                <a:lnTo>
                  <a:pt x="2966112" y="529570"/>
                </a:lnTo>
                <a:lnTo>
                  <a:pt x="3000263" y="500284"/>
                </a:lnTo>
                <a:lnTo>
                  <a:pt x="3029557" y="466144"/>
                </a:lnTo>
                <a:lnTo>
                  <a:pt x="3053390" y="427754"/>
                </a:lnTo>
                <a:lnTo>
                  <a:pt x="3071160" y="385717"/>
                </a:lnTo>
                <a:lnTo>
                  <a:pt x="3082264" y="340636"/>
                </a:lnTo>
                <a:lnTo>
                  <a:pt x="3086100" y="293116"/>
                </a:lnTo>
                <a:lnTo>
                  <a:pt x="3082450" y="246993"/>
                </a:lnTo>
                <a:lnTo>
                  <a:pt x="3071717" y="202419"/>
                </a:lnTo>
                <a:lnTo>
                  <a:pt x="3054224" y="160180"/>
                </a:lnTo>
                <a:lnTo>
                  <a:pt x="3030293" y="121062"/>
                </a:lnTo>
                <a:lnTo>
                  <a:pt x="3000247" y="85851"/>
                </a:lnTo>
                <a:lnTo>
                  <a:pt x="2965037" y="55855"/>
                </a:lnTo>
                <a:lnTo>
                  <a:pt x="2925919" y="31930"/>
                </a:lnTo>
                <a:lnTo>
                  <a:pt x="2883680" y="14419"/>
                </a:lnTo>
                <a:lnTo>
                  <a:pt x="2839106" y="3661"/>
                </a:lnTo>
                <a:lnTo>
                  <a:pt x="2792983" y="0"/>
                </a:lnTo>
                <a:close/>
              </a:path>
            </a:pathLst>
          </a:custGeom>
          <a:solidFill>
            <a:srgbClr val="4A4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1876" y="868933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3110" y="0"/>
                </a:moveTo>
                <a:lnTo>
                  <a:pt x="293115" y="0"/>
                </a:lnTo>
                <a:lnTo>
                  <a:pt x="246993" y="3661"/>
                </a:lnTo>
                <a:lnTo>
                  <a:pt x="202419" y="14419"/>
                </a:lnTo>
                <a:lnTo>
                  <a:pt x="160180" y="31930"/>
                </a:lnTo>
                <a:lnTo>
                  <a:pt x="121062" y="55855"/>
                </a:lnTo>
                <a:lnTo>
                  <a:pt x="85851" y="85851"/>
                </a:lnTo>
                <a:lnTo>
                  <a:pt x="55855" y="121062"/>
                </a:lnTo>
                <a:lnTo>
                  <a:pt x="31930" y="160180"/>
                </a:lnTo>
                <a:lnTo>
                  <a:pt x="14419" y="202419"/>
                </a:lnTo>
                <a:lnTo>
                  <a:pt x="3661" y="246993"/>
                </a:lnTo>
                <a:lnTo>
                  <a:pt x="0" y="293116"/>
                </a:lnTo>
                <a:lnTo>
                  <a:pt x="3661" y="339237"/>
                </a:lnTo>
                <a:lnTo>
                  <a:pt x="14419" y="383804"/>
                </a:lnTo>
                <a:lnTo>
                  <a:pt x="31930" y="426024"/>
                </a:lnTo>
                <a:lnTo>
                  <a:pt x="55855" y="465104"/>
                </a:lnTo>
                <a:lnTo>
                  <a:pt x="85889" y="500284"/>
                </a:lnTo>
                <a:lnTo>
                  <a:pt x="121062" y="530298"/>
                </a:lnTo>
                <a:lnTo>
                  <a:pt x="160180" y="554229"/>
                </a:lnTo>
                <a:lnTo>
                  <a:pt x="202419" y="571722"/>
                </a:lnTo>
                <a:lnTo>
                  <a:pt x="246993" y="582455"/>
                </a:lnTo>
                <a:lnTo>
                  <a:pt x="293115" y="586105"/>
                </a:lnTo>
                <a:lnTo>
                  <a:pt x="2793110" y="586105"/>
                </a:lnTo>
                <a:lnTo>
                  <a:pt x="2840631" y="582269"/>
                </a:lnTo>
                <a:lnTo>
                  <a:pt x="2885712" y="571166"/>
                </a:lnTo>
                <a:lnTo>
                  <a:pt x="2927749" y="553399"/>
                </a:lnTo>
                <a:lnTo>
                  <a:pt x="2966139" y="529570"/>
                </a:lnTo>
                <a:lnTo>
                  <a:pt x="3000279" y="500284"/>
                </a:lnTo>
                <a:lnTo>
                  <a:pt x="3029565" y="466144"/>
                </a:lnTo>
                <a:lnTo>
                  <a:pt x="3053394" y="427754"/>
                </a:lnTo>
                <a:lnTo>
                  <a:pt x="3071161" y="385717"/>
                </a:lnTo>
                <a:lnTo>
                  <a:pt x="3082264" y="340636"/>
                </a:lnTo>
                <a:lnTo>
                  <a:pt x="3086100" y="293116"/>
                </a:lnTo>
                <a:lnTo>
                  <a:pt x="3082451" y="246993"/>
                </a:lnTo>
                <a:lnTo>
                  <a:pt x="3071725" y="202419"/>
                </a:lnTo>
                <a:lnTo>
                  <a:pt x="3054251" y="160180"/>
                </a:lnTo>
                <a:lnTo>
                  <a:pt x="3030358" y="121062"/>
                </a:lnTo>
                <a:lnTo>
                  <a:pt x="3000375" y="85851"/>
                </a:lnTo>
                <a:lnTo>
                  <a:pt x="2965164" y="55855"/>
                </a:lnTo>
                <a:lnTo>
                  <a:pt x="2926046" y="31930"/>
                </a:lnTo>
                <a:lnTo>
                  <a:pt x="2883807" y="14419"/>
                </a:lnTo>
                <a:lnTo>
                  <a:pt x="2839233" y="3661"/>
                </a:lnTo>
                <a:lnTo>
                  <a:pt x="2793110" y="0"/>
                </a:lnTo>
                <a:close/>
              </a:path>
            </a:pathLst>
          </a:custGeom>
          <a:solidFill>
            <a:srgbClr val="5CE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18965" y="11396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6"/>
                </a:lnTo>
                <a:lnTo>
                  <a:pt x="748" y="30839"/>
                </a:lnTo>
                <a:lnTo>
                  <a:pt x="0" y="38353"/>
                </a:lnTo>
                <a:lnTo>
                  <a:pt x="748" y="45848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2974"/>
                </a:lnTo>
                <a:lnTo>
                  <a:pt x="640334" y="38353"/>
                </a:lnTo>
                <a:lnTo>
                  <a:pt x="639587" y="30839"/>
                </a:lnTo>
                <a:lnTo>
                  <a:pt x="609494" y="746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18965" y="12793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8"/>
                </a:lnTo>
                <a:lnTo>
                  <a:pt x="30841" y="75961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38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18965" y="141744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6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22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67550" y="2771520"/>
            <a:ext cx="8154670" cy="5932805"/>
            <a:chOff x="567550" y="2771520"/>
            <a:chExt cx="8154670" cy="59328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550" y="2771520"/>
              <a:ext cx="8154670" cy="5932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4961" y="4585969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390677" y="0"/>
                  </a:moveTo>
                  <a:lnTo>
                    <a:pt x="341672" y="3043"/>
                  </a:lnTo>
                  <a:lnTo>
                    <a:pt x="294484" y="11929"/>
                  </a:lnTo>
                  <a:lnTo>
                    <a:pt x="249477" y="26292"/>
                  </a:lnTo>
                  <a:lnTo>
                    <a:pt x="207020" y="45766"/>
                  </a:lnTo>
                  <a:lnTo>
                    <a:pt x="167477" y="69985"/>
                  </a:lnTo>
                  <a:lnTo>
                    <a:pt x="131214" y="98584"/>
                  </a:lnTo>
                  <a:lnTo>
                    <a:pt x="98599" y="131195"/>
                  </a:lnTo>
                  <a:lnTo>
                    <a:pt x="69997" y="167454"/>
                  </a:lnTo>
                  <a:lnTo>
                    <a:pt x="45774" y="206994"/>
                  </a:lnTo>
                  <a:lnTo>
                    <a:pt x="26297" y="249450"/>
                  </a:lnTo>
                  <a:lnTo>
                    <a:pt x="11931" y="294456"/>
                  </a:lnTo>
                  <a:lnTo>
                    <a:pt x="3044" y="341645"/>
                  </a:lnTo>
                  <a:lnTo>
                    <a:pt x="0" y="390651"/>
                  </a:lnTo>
                  <a:lnTo>
                    <a:pt x="3044" y="439658"/>
                  </a:lnTo>
                  <a:lnTo>
                    <a:pt x="11931" y="486847"/>
                  </a:lnTo>
                  <a:lnTo>
                    <a:pt x="26297" y="531853"/>
                  </a:lnTo>
                  <a:lnTo>
                    <a:pt x="45774" y="574309"/>
                  </a:lnTo>
                  <a:lnTo>
                    <a:pt x="69997" y="613849"/>
                  </a:lnTo>
                  <a:lnTo>
                    <a:pt x="98599" y="650108"/>
                  </a:lnTo>
                  <a:lnTo>
                    <a:pt x="131214" y="682719"/>
                  </a:lnTo>
                  <a:lnTo>
                    <a:pt x="167477" y="711318"/>
                  </a:lnTo>
                  <a:lnTo>
                    <a:pt x="207020" y="735537"/>
                  </a:lnTo>
                  <a:lnTo>
                    <a:pt x="249477" y="755011"/>
                  </a:lnTo>
                  <a:lnTo>
                    <a:pt x="294484" y="769374"/>
                  </a:lnTo>
                  <a:lnTo>
                    <a:pt x="341672" y="778260"/>
                  </a:lnTo>
                  <a:lnTo>
                    <a:pt x="390677" y="781303"/>
                  </a:lnTo>
                  <a:lnTo>
                    <a:pt x="439684" y="778260"/>
                  </a:lnTo>
                  <a:lnTo>
                    <a:pt x="486873" y="769374"/>
                  </a:lnTo>
                  <a:lnTo>
                    <a:pt x="531878" y="755011"/>
                  </a:lnTo>
                  <a:lnTo>
                    <a:pt x="574334" y="735537"/>
                  </a:lnTo>
                  <a:lnTo>
                    <a:pt x="613874" y="711318"/>
                  </a:lnTo>
                  <a:lnTo>
                    <a:pt x="650133" y="682719"/>
                  </a:lnTo>
                  <a:lnTo>
                    <a:pt x="682745" y="650108"/>
                  </a:lnTo>
                  <a:lnTo>
                    <a:pt x="711343" y="613849"/>
                  </a:lnTo>
                  <a:lnTo>
                    <a:pt x="735562" y="574309"/>
                  </a:lnTo>
                  <a:lnTo>
                    <a:pt x="755036" y="531853"/>
                  </a:lnTo>
                  <a:lnTo>
                    <a:pt x="769399" y="486847"/>
                  </a:lnTo>
                  <a:lnTo>
                    <a:pt x="778286" y="439658"/>
                  </a:lnTo>
                  <a:lnTo>
                    <a:pt x="781329" y="390651"/>
                  </a:lnTo>
                  <a:lnTo>
                    <a:pt x="778286" y="341645"/>
                  </a:lnTo>
                  <a:lnTo>
                    <a:pt x="769399" y="294456"/>
                  </a:lnTo>
                  <a:lnTo>
                    <a:pt x="755036" y="249450"/>
                  </a:lnTo>
                  <a:lnTo>
                    <a:pt x="735562" y="206994"/>
                  </a:lnTo>
                  <a:lnTo>
                    <a:pt x="711343" y="167454"/>
                  </a:lnTo>
                  <a:lnTo>
                    <a:pt x="682745" y="131195"/>
                  </a:lnTo>
                  <a:lnTo>
                    <a:pt x="650133" y="98584"/>
                  </a:lnTo>
                  <a:lnTo>
                    <a:pt x="613874" y="69985"/>
                  </a:lnTo>
                  <a:lnTo>
                    <a:pt x="574334" y="45766"/>
                  </a:lnTo>
                  <a:lnTo>
                    <a:pt x="531878" y="26292"/>
                  </a:lnTo>
                  <a:lnTo>
                    <a:pt x="486873" y="11929"/>
                  </a:lnTo>
                  <a:lnTo>
                    <a:pt x="439684" y="3043"/>
                  </a:lnTo>
                  <a:lnTo>
                    <a:pt x="39067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09573" y="4677918"/>
            <a:ext cx="159385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50" spc="-930" dirty="0">
                <a:solidFill>
                  <a:srgbClr val="121316"/>
                </a:solidFill>
                <a:latin typeface="Arial MT"/>
                <a:cs typeface="Arial MT"/>
              </a:rPr>
              <a:t>1</a:t>
            </a:r>
            <a:endParaRPr sz="3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44913" y="2771520"/>
            <a:ext cx="7784465" cy="6010275"/>
            <a:chOff x="9844913" y="2771520"/>
            <a:chExt cx="7784465" cy="60102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4913" y="2771520"/>
              <a:ext cx="7784210" cy="60098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097135" y="4920995"/>
              <a:ext cx="735965" cy="735965"/>
            </a:xfrm>
            <a:custGeom>
              <a:avLst/>
              <a:gdLst/>
              <a:ahLst/>
              <a:cxnLst/>
              <a:rect l="l" t="t" r="r" b="b"/>
              <a:pathLst>
                <a:path w="735965" h="735964">
                  <a:moveTo>
                    <a:pt x="367665" y="0"/>
                  </a:moveTo>
                  <a:lnTo>
                    <a:pt x="321542" y="2866"/>
                  </a:lnTo>
                  <a:lnTo>
                    <a:pt x="277130" y="11235"/>
                  </a:lnTo>
                  <a:lnTo>
                    <a:pt x="234773" y="24763"/>
                  </a:lnTo>
                  <a:lnTo>
                    <a:pt x="194816" y="43103"/>
                  </a:lnTo>
                  <a:lnTo>
                    <a:pt x="157602" y="65910"/>
                  </a:lnTo>
                  <a:lnTo>
                    <a:pt x="123477" y="92840"/>
                  </a:lnTo>
                  <a:lnTo>
                    <a:pt x="92784" y="123547"/>
                  </a:lnTo>
                  <a:lnTo>
                    <a:pt x="65868" y="157687"/>
                  </a:lnTo>
                  <a:lnTo>
                    <a:pt x="43074" y="194914"/>
                  </a:lnTo>
                  <a:lnTo>
                    <a:pt x="24745" y="234883"/>
                  </a:lnTo>
                  <a:lnTo>
                    <a:pt x="11227" y="277249"/>
                  </a:lnTo>
                  <a:lnTo>
                    <a:pt x="2864" y="321667"/>
                  </a:lnTo>
                  <a:lnTo>
                    <a:pt x="0" y="367791"/>
                  </a:lnTo>
                  <a:lnTo>
                    <a:pt x="2864" y="413914"/>
                  </a:lnTo>
                  <a:lnTo>
                    <a:pt x="11227" y="458326"/>
                  </a:lnTo>
                  <a:lnTo>
                    <a:pt x="24745" y="500683"/>
                  </a:lnTo>
                  <a:lnTo>
                    <a:pt x="43074" y="540640"/>
                  </a:lnTo>
                  <a:lnTo>
                    <a:pt x="65868" y="577854"/>
                  </a:lnTo>
                  <a:lnTo>
                    <a:pt x="92784" y="611979"/>
                  </a:lnTo>
                  <a:lnTo>
                    <a:pt x="123477" y="642672"/>
                  </a:lnTo>
                  <a:lnTo>
                    <a:pt x="157602" y="669588"/>
                  </a:lnTo>
                  <a:lnTo>
                    <a:pt x="194816" y="692382"/>
                  </a:lnTo>
                  <a:lnTo>
                    <a:pt x="234773" y="710711"/>
                  </a:lnTo>
                  <a:lnTo>
                    <a:pt x="277130" y="724229"/>
                  </a:lnTo>
                  <a:lnTo>
                    <a:pt x="321542" y="732592"/>
                  </a:lnTo>
                  <a:lnTo>
                    <a:pt x="367665" y="735456"/>
                  </a:lnTo>
                  <a:lnTo>
                    <a:pt x="413789" y="732592"/>
                  </a:lnTo>
                  <a:lnTo>
                    <a:pt x="458207" y="724229"/>
                  </a:lnTo>
                  <a:lnTo>
                    <a:pt x="500573" y="710711"/>
                  </a:lnTo>
                  <a:lnTo>
                    <a:pt x="540542" y="692382"/>
                  </a:lnTo>
                  <a:lnTo>
                    <a:pt x="577769" y="669588"/>
                  </a:lnTo>
                  <a:lnTo>
                    <a:pt x="611909" y="642672"/>
                  </a:lnTo>
                  <a:lnTo>
                    <a:pt x="642616" y="611979"/>
                  </a:lnTo>
                  <a:lnTo>
                    <a:pt x="669546" y="577854"/>
                  </a:lnTo>
                  <a:lnTo>
                    <a:pt x="692353" y="540640"/>
                  </a:lnTo>
                  <a:lnTo>
                    <a:pt x="710693" y="500683"/>
                  </a:lnTo>
                  <a:lnTo>
                    <a:pt x="724221" y="458326"/>
                  </a:lnTo>
                  <a:lnTo>
                    <a:pt x="732590" y="413914"/>
                  </a:lnTo>
                  <a:lnTo>
                    <a:pt x="735457" y="367791"/>
                  </a:lnTo>
                  <a:lnTo>
                    <a:pt x="732590" y="321667"/>
                  </a:lnTo>
                  <a:lnTo>
                    <a:pt x="724221" y="277249"/>
                  </a:lnTo>
                  <a:lnTo>
                    <a:pt x="710693" y="234883"/>
                  </a:lnTo>
                  <a:lnTo>
                    <a:pt x="692353" y="194914"/>
                  </a:lnTo>
                  <a:lnTo>
                    <a:pt x="669546" y="157687"/>
                  </a:lnTo>
                  <a:lnTo>
                    <a:pt x="642616" y="123547"/>
                  </a:lnTo>
                  <a:lnTo>
                    <a:pt x="611909" y="92840"/>
                  </a:lnTo>
                  <a:lnTo>
                    <a:pt x="577769" y="65910"/>
                  </a:lnTo>
                  <a:lnTo>
                    <a:pt x="540542" y="43103"/>
                  </a:lnTo>
                  <a:lnTo>
                    <a:pt x="500573" y="24763"/>
                  </a:lnTo>
                  <a:lnTo>
                    <a:pt x="458207" y="11235"/>
                  </a:lnTo>
                  <a:lnTo>
                    <a:pt x="413789" y="2866"/>
                  </a:lnTo>
                  <a:lnTo>
                    <a:pt x="36766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346563" y="4996688"/>
            <a:ext cx="263525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dirty="0">
                <a:solidFill>
                  <a:srgbClr val="121316"/>
                </a:solidFill>
                <a:latin typeface="Arial MT"/>
                <a:cs typeface="Arial MT"/>
              </a:rPr>
              <a:t>2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6864" rIns="0" bIns="0" rtlCol="0">
            <a:spAutoFit/>
          </a:bodyPr>
          <a:lstStyle/>
          <a:p>
            <a:pPr marL="875030">
              <a:lnSpc>
                <a:spcPct val="100000"/>
              </a:lnSpc>
              <a:spcBef>
                <a:spcPts val="110"/>
              </a:spcBef>
            </a:pPr>
            <a:r>
              <a:rPr sz="8050" spc="-440" dirty="0"/>
              <a:t>G</a:t>
            </a:r>
            <a:r>
              <a:rPr sz="8050" spc="-380" dirty="0"/>
              <a:t>r</a:t>
            </a:r>
            <a:r>
              <a:rPr sz="8050" spc="-440" dirty="0"/>
              <a:t>a</a:t>
            </a:r>
            <a:r>
              <a:rPr sz="8050" spc="-375" dirty="0"/>
              <a:t>y</a:t>
            </a:r>
            <a:r>
              <a:rPr sz="8050" spc="-430" dirty="0"/>
              <a:t>s</a:t>
            </a:r>
            <a:r>
              <a:rPr sz="8050" spc="-370" dirty="0"/>
              <a:t>c</a:t>
            </a:r>
            <a:r>
              <a:rPr sz="8050" spc="-440" dirty="0"/>
              <a:t>a</a:t>
            </a:r>
            <a:r>
              <a:rPr sz="8050" spc="-430" dirty="0"/>
              <a:t>l</a:t>
            </a:r>
            <a:r>
              <a:rPr sz="8050" spc="80" dirty="0"/>
              <a:t>e</a:t>
            </a:r>
            <a:r>
              <a:rPr sz="8050" spc="-1019" dirty="0"/>
              <a:t> </a:t>
            </a:r>
            <a:r>
              <a:rPr sz="8050" spc="-385" dirty="0"/>
              <a:t>i</a:t>
            </a:r>
            <a:r>
              <a:rPr sz="8050" spc="-395" dirty="0"/>
              <a:t>m</a:t>
            </a:r>
            <a:r>
              <a:rPr sz="8050" spc="-434" dirty="0"/>
              <a:t>a</a:t>
            </a:r>
            <a:r>
              <a:rPr sz="8050" spc="-425" dirty="0"/>
              <a:t>g</a:t>
            </a:r>
            <a:r>
              <a:rPr sz="8050" spc="85" dirty="0"/>
              <a:t>e</a:t>
            </a:r>
            <a:endParaRPr sz="80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13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19240" cy="33936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3009" rIns="0" bIns="0" rtlCol="0">
            <a:spAutoFit/>
          </a:bodyPr>
          <a:lstStyle/>
          <a:p>
            <a:pPr marL="974090" marR="5080">
              <a:lnSpc>
                <a:spcPts val="8009"/>
              </a:lnSpc>
              <a:spcBef>
                <a:spcPts val="1695"/>
              </a:spcBef>
            </a:pPr>
            <a:r>
              <a:rPr spc="-575" dirty="0"/>
              <a:t>I</a:t>
            </a:r>
            <a:r>
              <a:rPr spc="-450" dirty="0"/>
              <a:t>m</a:t>
            </a:r>
            <a:r>
              <a:rPr spc="-490" dirty="0"/>
              <a:t>ag</a:t>
            </a:r>
            <a:r>
              <a:rPr spc="20" dirty="0"/>
              <a:t>e</a:t>
            </a:r>
            <a:r>
              <a:rPr spc="-1110" dirty="0"/>
              <a:t> </a:t>
            </a:r>
            <a:r>
              <a:rPr spc="-55" dirty="0"/>
              <a:t>with</a:t>
            </a:r>
            <a:r>
              <a:rPr spc="-1090" dirty="0"/>
              <a:t> </a:t>
            </a:r>
            <a:r>
              <a:rPr spc="-260" dirty="0"/>
              <a:t>a</a:t>
            </a:r>
            <a:r>
              <a:rPr spc="-250" dirty="0"/>
              <a:t>l</a:t>
            </a:r>
            <a:r>
              <a:rPr spc="-110" dirty="0"/>
              <a:t>t</a:t>
            </a:r>
            <a:r>
              <a:rPr spc="-235" dirty="0"/>
              <a:t>e</a:t>
            </a:r>
            <a:r>
              <a:rPr spc="-210" dirty="0"/>
              <a:t>r</a:t>
            </a:r>
            <a:r>
              <a:rPr spc="-245" dirty="0"/>
              <a:t>e</a:t>
            </a:r>
            <a:r>
              <a:rPr spc="250" dirty="0"/>
              <a:t>d</a:t>
            </a:r>
            <a:r>
              <a:rPr spc="-155" dirty="0"/>
              <a:t> </a:t>
            </a:r>
            <a:r>
              <a:rPr spc="-280" dirty="0"/>
              <a:t>b</a:t>
            </a:r>
            <a:r>
              <a:rPr spc="-300" dirty="0"/>
              <a:t>r</a:t>
            </a:r>
            <a:r>
              <a:rPr spc="-310" dirty="0"/>
              <a:t>i</a:t>
            </a:r>
            <a:r>
              <a:rPr spc="-350" dirty="0"/>
              <a:t>g</a:t>
            </a:r>
            <a:r>
              <a:rPr spc="-325" dirty="0"/>
              <a:t>h</a:t>
            </a:r>
            <a:r>
              <a:rPr spc="-200" dirty="0"/>
              <a:t>t</a:t>
            </a:r>
            <a:r>
              <a:rPr spc="-325" dirty="0"/>
              <a:t>n</a:t>
            </a:r>
            <a:r>
              <a:rPr spc="-335" dirty="0"/>
              <a:t>e</a:t>
            </a:r>
            <a:r>
              <a:rPr spc="-340" dirty="0"/>
              <a:t>s</a:t>
            </a:r>
            <a:r>
              <a:rPr spc="160" dirty="0"/>
              <a:t>s</a:t>
            </a:r>
          </a:p>
        </p:txBody>
      </p:sp>
      <p:sp>
        <p:nvSpPr>
          <p:cNvPr id="5" name="object 5"/>
          <p:cNvSpPr/>
          <p:nvPr/>
        </p:nvSpPr>
        <p:spPr>
          <a:xfrm>
            <a:off x="16618965" y="11396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6"/>
                </a:lnTo>
                <a:lnTo>
                  <a:pt x="748" y="30839"/>
                </a:lnTo>
                <a:lnTo>
                  <a:pt x="0" y="38353"/>
                </a:lnTo>
                <a:lnTo>
                  <a:pt x="748" y="45848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2974"/>
                </a:lnTo>
                <a:lnTo>
                  <a:pt x="640334" y="38353"/>
                </a:lnTo>
                <a:lnTo>
                  <a:pt x="639587" y="30839"/>
                </a:lnTo>
                <a:lnTo>
                  <a:pt x="609494" y="746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18965" y="127939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8"/>
                </a:lnTo>
                <a:lnTo>
                  <a:pt x="30841" y="75961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38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18965" y="1417447"/>
            <a:ext cx="640715" cy="76835"/>
          </a:xfrm>
          <a:custGeom>
            <a:avLst/>
            <a:gdLst/>
            <a:ahLst/>
            <a:cxnLst/>
            <a:rect l="l" t="t" r="r" b="b"/>
            <a:pathLst>
              <a:path w="640715" h="76834">
                <a:moveTo>
                  <a:pt x="601980" y="0"/>
                </a:moveTo>
                <a:lnTo>
                  <a:pt x="38353" y="0"/>
                </a:lnTo>
                <a:lnTo>
                  <a:pt x="30841" y="748"/>
                </a:lnTo>
                <a:lnTo>
                  <a:pt x="748" y="30841"/>
                </a:lnTo>
                <a:lnTo>
                  <a:pt x="0" y="38353"/>
                </a:lnTo>
                <a:lnTo>
                  <a:pt x="748" y="45866"/>
                </a:lnTo>
                <a:lnTo>
                  <a:pt x="30841" y="75959"/>
                </a:lnTo>
                <a:lnTo>
                  <a:pt x="38353" y="76707"/>
                </a:lnTo>
                <a:lnTo>
                  <a:pt x="601980" y="76707"/>
                </a:lnTo>
                <a:lnTo>
                  <a:pt x="637413" y="53022"/>
                </a:lnTo>
                <a:lnTo>
                  <a:pt x="640334" y="38353"/>
                </a:lnTo>
                <a:lnTo>
                  <a:pt x="639587" y="30841"/>
                </a:lnTo>
                <a:lnTo>
                  <a:pt x="609494" y="748"/>
                </a:lnTo>
                <a:lnTo>
                  <a:pt x="6019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22002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3111" y="0"/>
                </a:moveTo>
                <a:lnTo>
                  <a:pt x="292989" y="0"/>
                </a:lnTo>
                <a:lnTo>
                  <a:pt x="246867" y="3649"/>
                </a:lnTo>
                <a:lnTo>
                  <a:pt x="202300" y="14382"/>
                </a:lnTo>
                <a:lnTo>
                  <a:pt x="160080" y="31875"/>
                </a:lnTo>
                <a:lnTo>
                  <a:pt x="121000" y="55806"/>
                </a:lnTo>
                <a:lnTo>
                  <a:pt x="85851" y="85851"/>
                </a:lnTo>
                <a:lnTo>
                  <a:pt x="55806" y="121049"/>
                </a:lnTo>
                <a:lnTo>
                  <a:pt x="31875" y="160135"/>
                </a:lnTo>
                <a:lnTo>
                  <a:pt x="14382" y="202337"/>
                </a:lnTo>
                <a:lnTo>
                  <a:pt x="3649" y="246879"/>
                </a:lnTo>
                <a:lnTo>
                  <a:pt x="0" y="292989"/>
                </a:lnTo>
                <a:lnTo>
                  <a:pt x="3649" y="339111"/>
                </a:lnTo>
                <a:lnTo>
                  <a:pt x="14382" y="383685"/>
                </a:lnTo>
                <a:lnTo>
                  <a:pt x="31875" y="425924"/>
                </a:lnTo>
                <a:lnTo>
                  <a:pt x="55806" y="465042"/>
                </a:lnTo>
                <a:lnTo>
                  <a:pt x="85870" y="500268"/>
                </a:lnTo>
                <a:lnTo>
                  <a:pt x="121000" y="530298"/>
                </a:lnTo>
                <a:lnTo>
                  <a:pt x="160080" y="554229"/>
                </a:lnTo>
                <a:lnTo>
                  <a:pt x="202300" y="571722"/>
                </a:lnTo>
                <a:lnTo>
                  <a:pt x="246867" y="582455"/>
                </a:lnTo>
                <a:lnTo>
                  <a:pt x="292989" y="586104"/>
                </a:lnTo>
                <a:lnTo>
                  <a:pt x="2793111" y="586104"/>
                </a:lnTo>
                <a:lnTo>
                  <a:pt x="2840631" y="582269"/>
                </a:lnTo>
                <a:lnTo>
                  <a:pt x="2885712" y="571165"/>
                </a:lnTo>
                <a:lnTo>
                  <a:pt x="2927749" y="553395"/>
                </a:lnTo>
                <a:lnTo>
                  <a:pt x="2966139" y="529562"/>
                </a:lnTo>
                <a:lnTo>
                  <a:pt x="3000279" y="500268"/>
                </a:lnTo>
                <a:lnTo>
                  <a:pt x="3029565" y="466117"/>
                </a:lnTo>
                <a:lnTo>
                  <a:pt x="3053394" y="427710"/>
                </a:lnTo>
                <a:lnTo>
                  <a:pt x="3071161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50" y="246879"/>
                </a:lnTo>
                <a:lnTo>
                  <a:pt x="3071717" y="202337"/>
                </a:lnTo>
                <a:lnTo>
                  <a:pt x="3054224" y="160135"/>
                </a:lnTo>
                <a:lnTo>
                  <a:pt x="3030293" y="121049"/>
                </a:lnTo>
                <a:lnTo>
                  <a:pt x="3000248" y="85851"/>
                </a:lnTo>
                <a:lnTo>
                  <a:pt x="2965050" y="55806"/>
                </a:lnTo>
                <a:lnTo>
                  <a:pt x="2925964" y="31875"/>
                </a:lnTo>
                <a:lnTo>
                  <a:pt x="2883762" y="14382"/>
                </a:lnTo>
                <a:lnTo>
                  <a:pt x="2839220" y="3649"/>
                </a:lnTo>
                <a:lnTo>
                  <a:pt x="2793111" y="0"/>
                </a:lnTo>
                <a:close/>
              </a:path>
            </a:pathLst>
          </a:custGeom>
          <a:solidFill>
            <a:srgbClr val="4A4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92887" y="1028700"/>
            <a:ext cx="3086100" cy="586105"/>
          </a:xfrm>
          <a:custGeom>
            <a:avLst/>
            <a:gdLst/>
            <a:ahLst/>
            <a:cxnLst/>
            <a:rect l="l" t="t" r="r" b="b"/>
            <a:pathLst>
              <a:path w="3086100" h="586105">
                <a:moveTo>
                  <a:pt x="2792984" y="0"/>
                </a:moveTo>
                <a:lnTo>
                  <a:pt x="292989" y="0"/>
                </a:lnTo>
                <a:lnTo>
                  <a:pt x="246866" y="3649"/>
                </a:lnTo>
                <a:lnTo>
                  <a:pt x="202292" y="14382"/>
                </a:lnTo>
                <a:lnTo>
                  <a:pt x="160053" y="31875"/>
                </a:lnTo>
                <a:lnTo>
                  <a:pt x="120935" y="55806"/>
                </a:lnTo>
                <a:lnTo>
                  <a:pt x="85725" y="85851"/>
                </a:lnTo>
                <a:lnTo>
                  <a:pt x="55741" y="121049"/>
                </a:lnTo>
                <a:lnTo>
                  <a:pt x="31848" y="160135"/>
                </a:lnTo>
                <a:lnTo>
                  <a:pt x="14374" y="202337"/>
                </a:lnTo>
                <a:lnTo>
                  <a:pt x="3648" y="246879"/>
                </a:lnTo>
                <a:lnTo>
                  <a:pt x="0" y="292989"/>
                </a:lnTo>
                <a:lnTo>
                  <a:pt x="3648" y="339111"/>
                </a:lnTo>
                <a:lnTo>
                  <a:pt x="14374" y="383685"/>
                </a:lnTo>
                <a:lnTo>
                  <a:pt x="31848" y="425924"/>
                </a:lnTo>
                <a:lnTo>
                  <a:pt x="55741" y="465042"/>
                </a:lnTo>
                <a:lnTo>
                  <a:pt x="85743" y="500268"/>
                </a:lnTo>
                <a:lnTo>
                  <a:pt x="120935" y="530298"/>
                </a:lnTo>
                <a:lnTo>
                  <a:pt x="160053" y="554229"/>
                </a:lnTo>
                <a:lnTo>
                  <a:pt x="202292" y="571722"/>
                </a:lnTo>
                <a:lnTo>
                  <a:pt x="246866" y="582455"/>
                </a:lnTo>
                <a:lnTo>
                  <a:pt x="292989" y="586104"/>
                </a:lnTo>
                <a:lnTo>
                  <a:pt x="2792984" y="586104"/>
                </a:lnTo>
                <a:lnTo>
                  <a:pt x="2840539" y="582269"/>
                </a:lnTo>
                <a:lnTo>
                  <a:pt x="2885647" y="571165"/>
                </a:lnTo>
                <a:lnTo>
                  <a:pt x="2927705" y="553395"/>
                </a:lnTo>
                <a:lnTo>
                  <a:pt x="2966112" y="529562"/>
                </a:lnTo>
                <a:lnTo>
                  <a:pt x="3000263" y="500268"/>
                </a:lnTo>
                <a:lnTo>
                  <a:pt x="3029557" y="466117"/>
                </a:lnTo>
                <a:lnTo>
                  <a:pt x="3053390" y="427710"/>
                </a:lnTo>
                <a:lnTo>
                  <a:pt x="3071160" y="385652"/>
                </a:lnTo>
                <a:lnTo>
                  <a:pt x="3082264" y="340544"/>
                </a:lnTo>
                <a:lnTo>
                  <a:pt x="3086100" y="292989"/>
                </a:lnTo>
                <a:lnTo>
                  <a:pt x="3082438" y="246879"/>
                </a:lnTo>
                <a:lnTo>
                  <a:pt x="3071680" y="202337"/>
                </a:lnTo>
                <a:lnTo>
                  <a:pt x="3054169" y="160135"/>
                </a:lnTo>
                <a:lnTo>
                  <a:pt x="3030244" y="121049"/>
                </a:lnTo>
                <a:lnTo>
                  <a:pt x="3000248" y="85851"/>
                </a:lnTo>
                <a:lnTo>
                  <a:pt x="2965037" y="55806"/>
                </a:lnTo>
                <a:lnTo>
                  <a:pt x="2925919" y="31875"/>
                </a:lnTo>
                <a:lnTo>
                  <a:pt x="2883680" y="14382"/>
                </a:lnTo>
                <a:lnTo>
                  <a:pt x="2839106" y="3649"/>
                </a:lnTo>
                <a:lnTo>
                  <a:pt x="2792984" y="0"/>
                </a:lnTo>
                <a:close/>
              </a:path>
            </a:pathLst>
          </a:custGeom>
          <a:solidFill>
            <a:srgbClr val="5CE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393706"/>
            <a:ext cx="8143621" cy="59345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9695" y="3397897"/>
            <a:ext cx="8165719" cy="5930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50" spc="-415" dirty="0"/>
              <a:t>H</a:t>
            </a:r>
            <a:r>
              <a:rPr sz="8050" spc="-345" dirty="0"/>
              <a:t>i</a:t>
            </a:r>
            <a:r>
              <a:rPr sz="8050" spc="-375" dirty="0"/>
              <a:t>s</a:t>
            </a:r>
            <a:r>
              <a:rPr sz="8050" spc="-235" dirty="0"/>
              <a:t>t</a:t>
            </a:r>
            <a:r>
              <a:rPr sz="8050" spc="-350" dirty="0"/>
              <a:t>o</a:t>
            </a:r>
            <a:r>
              <a:rPr sz="8050" spc="-385" dirty="0"/>
              <a:t>g</a:t>
            </a:r>
            <a:r>
              <a:rPr sz="8050" spc="-335" dirty="0"/>
              <a:t>r</a:t>
            </a:r>
            <a:r>
              <a:rPr sz="8050" spc="-395" dirty="0"/>
              <a:t>a</a:t>
            </a:r>
            <a:r>
              <a:rPr sz="8050" spc="130" dirty="0"/>
              <a:t>m</a:t>
            </a:r>
            <a:endParaRPr sz="8050"/>
          </a:p>
        </p:txBody>
      </p:sp>
      <p:sp>
        <p:nvSpPr>
          <p:cNvPr id="3" name="object 3"/>
          <p:cNvSpPr txBox="1"/>
          <p:nvPr/>
        </p:nvSpPr>
        <p:spPr>
          <a:xfrm>
            <a:off x="10613263" y="2728341"/>
            <a:ext cx="186055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spc="-1115" dirty="0">
                <a:solidFill>
                  <a:srgbClr val="121316"/>
                </a:solidFill>
                <a:latin typeface="Arial MT"/>
                <a:cs typeface="Arial MT"/>
              </a:rPr>
              <a:t>1</a:t>
            </a:r>
            <a:endParaRPr sz="4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D490-474E-2E92-852C-AB00B75CD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78" y="541146"/>
            <a:ext cx="8608669" cy="1231106"/>
          </a:xfrm>
        </p:spPr>
        <p:txBody>
          <a:bodyPr/>
          <a:lstStyle/>
          <a:p>
            <a:r>
              <a:rPr lang="en-US" dirty="0"/>
              <a:t>Blocking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8C284-C4C8-31C6-BD18-129BCE97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074C7C-40E7-2145-489F-D6F18028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8" y="1772252"/>
            <a:ext cx="16383000" cy="83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EB21-769C-3A1F-8710-9E2C9BA3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0568-AFD3-03B7-C17A-C139C272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78" y="541146"/>
            <a:ext cx="8608669" cy="1231106"/>
          </a:xfrm>
        </p:spPr>
        <p:txBody>
          <a:bodyPr/>
          <a:lstStyle/>
          <a:p>
            <a:r>
              <a:rPr lang="en-US" dirty="0"/>
              <a:t>Non-blocking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8133A-A015-AA3A-36CC-47D2198C1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E87B40-EC9D-BEAB-334D-26096BFF4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8" y="1819274"/>
            <a:ext cx="16835222" cy="80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241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Arial MT</vt:lpstr>
      <vt:lpstr>Segoe UI Symbol</vt:lpstr>
      <vt:lpstr>Times New Roman</vt:lpstr>
      <vt:lpstr>Verdana</vt:lpstr>
      <vt:lpstr>Office Theme</vt:lpstr>
      <vt:lpstr>MultiThreading_Image_Processing</vt:lpstr>
      <vt:lpstr>Project Overview</vt:lpstr>
      <vt:lpstr>Why Multithreading?</vt:lpstr>
      <vt:lpstr>Para lelization Modes</vt:lpstr>
      <vt:lpstr>Grayscale image</vt:lpstr>
      <vt:lpstr>Image with altered brightness</vt:lpstr>
      <vt:lpstr>Histogram</vt:lpstr>
      <vt:lpstr>Blocking</vt:lpstr>
      <vt:lpstr>Non-blocking</vt:lpstr>
      <vt:lpstr>Single-Threaded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MultiThreading_Image_Processing</dc:title>
  <cp:lastModifiedBy>مروان محمد صقر عبدالغفار عبدالله</cp:lastModifiedBy>
  <cp:revision>2</cp:revision>
  <dcterms:created xsi:type="dcterms:W3CDTF">2025-04-18T13:35:29Z</dcterms:created>
  <dcterms:modified xsi:type="dcterms:W3CDTF">2025-04-18T13:50:59Z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2025-04-18T00:00:00Z</vt:filetime>
  </property>
  <property fmtid="{D5CDD505-2E9C-101B-9397-08002B2CF9AE}" pid="5" name="Producer">
    <vt:lpwstr>Microsoft® PowerPoint® for Microsoft 365</vt:lpwstr>
  </property>
</Properties>
</file>